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69" r:id="rId4"/>
    <p:sldId id="271" r:id="rId5"/>
    <p:sldId id="272" r:id="rId6"/>
    <p:sldId id="273" r:id="rId7"/>
    <p:sldId id="274" r:id="rId8"/>
    <p:sldId id="258" r:id="rId9"/>
    <p:sldId id="259" r:id="rId10"/>
    <p:sldId id="260" r:id="rId11"/>
    <p:sldId id="261" r:id="rId12"/>
    <p:sldId id="262" r:id="rId13"/>
    <p:sldId id="268" r:id="rId14"/>
    <p:sldId id="275" r:id="rId15"/>
    <p:sldId id="276" r:id="rId16"/>
    <p:sldId id="277" r:id="rId17"/>
    <p:sldId id="278" r:id="rId18"/>
    <p:sldId id="263" r:id="rId19"/>
    <p:sldId id="264" r:id="rId20"/>
    <p:sldId id="265" r:id="rId21"/>
    <p:sldId id="266" r:id="rId22"/>
    <p:sldId id="267" r:id="rId23"/>
    <p:sldId id="270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DC3E7E27-A0CB-6C45-8F61-789AABB6A7E4}">
          <p14:sldIdLst>
            <p14:sldId id="256"/>
            <p14:sldId id="257"/>
          </p14:sldIdLst>
        </p14:section>
        <p14:section name="Kategorie 1" id="{437F66F4-C4C6-40A6-8598-F3B413A1548E}">
          <p14:sldIdLst>
            <p14:sldId id="269"/>
            <p14:sldId id="271"/>
            <p14:sldId id="272"/>
            <p14:sldId id="273"/>
            <p14:sldId id="274"/>
          </p14:sldIdLst>
        </p14:section>
        <p14:section name="Kategorie 2" id="{9CD4DB2A-11C9-1A41-8501-5DD443C0FD8C}">
          <p14:sldIdLst>
            <p14:sldId id="258"/>
            <p14:sldId id="259"/>
            <p14:sldId id="260"/>
            <p14:sldId id="261"/>
            <p14:sldId id="262"/>
          </p14:sldIdLst>
        </p14:section>
        <p14:section name="Kategorie 3" id="{2E336877-9930-42A0-93BD-C92526AE10BA}">
          <p14:sldIdLst>
            <p14:sldId id="268"/>
            <p14:sldId id="275"/>
            <p14:sldId id="276"/>
            <p14:sldId id="277"/>
            <p14:sldId id="278"/>
          </p14:sldIdLst>
        </p14:section>
        <p14:section name="Ich sehe was, das du nicht siehst...." id="{E122E410-DB89-384C-8E3E-976ACF2EA3E7}">
          <p14:sldIdLst>
            <p14:sldId id="263"/>
            <p14:sldId id="264"/>
            <p14:sldId id="265"/>
            <p14:sldId id="266"/>
            <p14:sldId id="267"/>
          </p14:sldIdLst>
        </p14:section>
        <p14:section name="Kategorie 5" id="{2DE4ACAD-54AE-534D-8A6E-0F6E98A14F07}">
          <p14:sldIdLst>
            <p14:sldId id="270"/>
            <p14:sldId id="279"/>
            <p14:sldId id="280"/>
            <p14:sldId id="281"/>
            <p14:sldId id="28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7"/>
    <p:restoredTop sz="81550"/>
  </p:normalViewPr>
  <p:slideViewPr>
    <p:cSldViewPr snapToGrid="0" snapToObjects="1">
      <p:cViewPr varScale="1">
        <p:scale>
          <a:sx n="60" d="100"/>
          <a:sy n="60" d="100"/>
        </p:scale>
        <p:origin x="102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42252-2D71-E44B-BD3C-70B0EF6602C7}" type="datetimeFigureOut">
              <a:rPr lang="de-DE" smtClean="0"/>
              <a:t>05.05.2022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D501D-D4CF-A74F-9551-F7CD761B53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550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23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0D501D-D4CF-A74F-9551-F7CD761B534C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12759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0D501D-D4CF-A74F-9551-F7CD761B534C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63794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0D501D-D4CF-A74F-9551-F7CD761B534C}" type="slidenum">
              <a:rPr lang="de-DE" smtClean="0"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8432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Auswahl: </a:t>
            </a:r>
          </a:p>
          <a:p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Ⓐ 470.000</a:t>
            </a:r>
            <a:r>
              <a:rPr lang="de-DE" dirty="0"/>
              <a:t/>
            </a:r>
            <a:br>
              <a:rPr lang="de-DE" dirty="0"/>
            </a:b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Ⓑ 690.000</a:t>
            </a:r>
            <a:r>
              <a:rPr lang="de-DE" dirty="0"/>
              <a:t/>
            </a:r>
            <a:br>
              <a:rPr lang="de-DE" dirty="0"/>
            </a:b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Ⓒ </a:t>
            </a:r>
            <a:r>
              <a:rPr lang="de-DE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180.000</a:t>
            </a:r>
            <a:endParaRPr lang="de-DE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0D501D-D4CF-A74F-9551-F7CD761B534C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58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0D501D-D4CF-A74F-9551-F7CD761B534C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0457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0D501D-D4CF-A74F-9551-F7CD761B534C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4600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0D501D-D4CF-A74F-9551-F7CD761B534C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3482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0D501D-D4CF-A74F-9551-F7CD761B534C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4458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Natriumchlorid, Kochsalz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0D501D-D4CF-A74F-9551-F7CD761B534C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1554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gewinkelt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0D501D-D4CF-A74F-9551-F7CD761B534C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37401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Das Maß für die Fähigkeit Elektronen an sich zu ziehen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0D501D-D4CF-A74F-9551-F7CD761B534C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2157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16784E-DB01-134C-9A15-B9DBEAFC3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15D3B5A-CF0F-3449-8BFD-1FA702C01E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ACB990-AB69-9441-902B-47484620F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50ED-3063-B74F-ABF2-C14A6AB43040}" type="datetimeFigureOut">
              <a:rPr lang="de-DE" smtClean="0"/>
              <a:t>05.05.2022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4C0031B-EB35-674F-B6A6-8423FAF81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80E1CEC-61D2-6041-A8DD-345DB1246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878C-3A54-344A-A0CE-09897803E7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9381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6B1F8D-98A2-9F45-B51E-9B39FACDA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4D3D986-0B4F-0948-9AE4-2EC8AE68E5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8282E8-6C25-A646-B54A-597E44967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50ED-3063-B74F-ABF2-C14A6AB43040}" type="datetimeFigureOut">
              <a:rPr lang="de-DE" smtClean="0"/>
              <a:t>05.05.2022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0C7F41D-4F77-C846-B4E8-0B3B26EB3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BCE218-0789-6041-97A6-546753752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878C-3A54-344A-A0CE-09897803E7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395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5D0C990-4697-3F4E-8553-B219892DD0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B2A9E80-4A92-044A-B2FF-88883CBCC9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08DD12-891B-794E-834E-5A9A162F8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50ED-3063-B74F-ABF2-C14A6AB43040}" type="datetimeFigureOut">
              <a:rPr lang="de-DE" smtClean="0"/>
              <a:t>05.05.2022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018804B-8379-FF44-8BC0-6201C9BAF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5E4E1E-4EBA-B24F-82CA-5CB16F7AA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878C-3A54-344A-A0CE-09897803E7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9540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BDFBED-8861-EA40-B5E5-644818BCB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8A8856B-0C41-034E-9AF5-A4517205D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6C78E2-461D-884D-997C-603FE72B5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50ED-3063-B74F-ABF2-C14A6AB43040}" type="datetimeFigureOut">
              <a:rPr lang="de-DE" smtClean="0"/>
              <a:t>05.05.2022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29FAD9-896A-3A40-9D80-7446F4EE7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94388C-9640-D145-AC48-B076D8914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878C-3A54-344A-A0CE-09897803E7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388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7DD684-9452-3943-9622-DCEF167BE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2C5808D-5801-0042-BD78-9802C12CC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301787-34BB-F346-A81A-2098C3B26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50ED-3063-B74F-ABF2-C14A6AB43040}" type="datetimeFigureOut">
              <a:rPr lang="de-DE" smtClean="0"/>
              <a:t>05.05.2022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30185A-68DD-7144-8A49-094DCC7E7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710A64-30EF-8148-A144-03E8AC304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878C-3A54-344A-A0CE-09897803E7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5004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160012-EEBE-0F44-991E-7A7326818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7E72E4-D3DF-AF40-9E7C-6E89408D87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1BEB2EE-5E51-3742-8D5F-60DDBA36B7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E3C69CC-D40B-FC4D-BF7A-5AD1BF187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50ED-3063-B74F-ABF2-C14A6AB43040}" type="datetimeFigureOut">
              <a:rPr lang="de-DE" smtClean="0"/>
              <a:t>05.05.2022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B2716C0-C49F-A943-9801-C0F62DA8C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E01751-7375-354D-8D63-24EC9769A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878C-3A54-344A-A0CE-09897803E7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05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5EF15A-E122-B14E-B0BD-50EFB1524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F3B610F-BEC2-0144-AA0D-8BD3D95C0F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815D0CF-385E-7D4B-BA4B-69DF42540B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DBE58BC-3309-724D-8ABB-502BA9F0E2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79A5292-C00C-A545-BE9B-DAB0BCD1BF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3CD55EC-643D-024A-BD1F-96E48E29D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50ED-3063-B74F-ABF2-C14A6AB43040}" type="datetimeFigureOut">
              <a:rPr lang="de-DE" smtClean="0"/>
              <a:t>05.05.2022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416D4A8-00A0-5245-BC68-94F41073A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E6F0FB0-2B70-9C49-AB73-AF2513BDC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878C-3A54-344A-A0CE-09897803E7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2152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34D3FD-1D32-0B41-A2D1-6BB011BFF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1E3C0FF-43A9-064C-9546-39FC6D82B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50ED-3063-B74F-ABF2-C14A6AB43040}" type="datetimeFigureOut">
              <a:rPr lang="de-DE" smtClean="0"/>
              <a:t>05.05.2022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ED74144-C4F3-5D4F-B353-9A3CBD251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9A3AD00-28D2-764F-8994-0EEA5B473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878C-3A54-344A-A0CE-09897803E7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5289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B759AA0-74F3-9B4F-943F-A1EDF9821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50ED-3063-B74F-ABF2-C14A6AB43040}" type="datetimeFigureOut">
              <a:rPr lang="de-DE" smtClean="0"/>
              <a:t>05.05.2022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D8435E7-9265-3B48-BD91-D615948D9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ED189CA-3E00-4B40-B065-51CCCB04C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878C-3A54-344A-A0CE-09897803E7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1619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07E2C1-4E9B-8D40-8088-D9CE7B542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F567C1-ECAA-0B4D-956E-81FA2DAA5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A79AF00-C560-8847-859E-EB755E839A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C033932-1C98-4E4E-A927-C0100EABE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50ED-3063-B74F-ABF2-C14A6AB43040}" type="datetimeFigureOut">
              <a:rPr lang="de-DE" smtClean="0"/>
              <a:t>05.05.2022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46C51C0-C194-3D42-A2EE-4F7BCACC7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003F7A-410C-1B4F-8B07-77C12D7A7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878C-3A54-344A-A0CE-09897803E7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152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048A81-25E5-E74B-B399-377C70DC9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A340054-30D3-6C44-A042-8CDA2EF9B4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FC0678E-6DBB-634A-8380-FDF97DFC0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DA7ADD1-958F-B049-82D2-8CE31EF82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50ED-3063-B74F-ABF2-C14A6AB43040}" type="datetimeFigureOut">
              <a:rPr lang="de-DE" smtClean="0"/>
              <a:t>05.05.2022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5E591F0-CF52-D44A-A57B-42D6B40C3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08770BE-7805-D845-B4F6-4CA6D8026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878C-3A54-344A-A0CE-09897803E7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6651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75C0597-67FF-8749-B412-C6E248C8A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6D1707D-1D80-4B48-9583-5CE66B917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E5B2DA-0824-D94C-8DFD-03975AC142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B50ED-3063-B74F-ABF2-C14A6AB43040}" type="datetimeFigureOut">
              <a:rPr lang="de-DE" smtClean="0"/>
              <a:t>05.05.2022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9105DE-AE97-AE40-8EA9-E42F33A1DF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D90069-186D-FF4F-ADA9-7E1BFF17A3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0878C-3A54-344A-A0CE-09897803E7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4792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de/photos/kerze-weihnachten-licht-advent-818866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3.xml"/><Relationship Id="rId13" Type="http://schemas.openxmlformats.org/officeDocument/2006/relationships/slide" Target="slide24.xml"/><Relationship Id="rId18" Type="http://schemas.openxmlformats.org/officeDocument/2006/relationships/slide" Target="slide25.xml"/><Relationship Id="rId26" Type="http://schemas.openxmlformats.org/officeDocument/2006/relationships/slide" Target="slide17.xml"/><Relationship Id="rId3" Type="http://schemas.openxmlformats.org/officeDocument/2006/relationships/hyperlink" Target="https://pixabay.com/de/photos/kerze-weihnachten-licht-advent-818866/" TargetMode="External"/><Relationship Id="rId21" Type="http://schemas.openxmlformats.org/officeDocument/2006/relationships/slide" Target="slide16.xml"/><Relationship Id="rId7" Type="http://schemas.openxmlformats.org/officeDocument/2006/relationships/slide" Target="slide18.xml"/><Relationship Id="rId12" Type="http://schemas.openxmlformats.org/officeDocument/2006/relationships/slide" Target="slide19.xml"/><Relationship Id="rId17" Type="http://schemas.openxmlformats.org/officeDocument/2006/relationships/slide" Target="slide20.xml"/><Relationship Id="rId25" Type="http://schemas.openxmlformats.org/officeDocument/2006/relationships/slide" Target="slide12.xml"/><Relationship Id="rId2" Type="http://schemas.openxmlformats.org/officeDocument/2006/relationships/image" Target="../media/image1.jpg"/><Relationship Id="rId16" Type="http://schemas.openxmlformats.org/officeDocument/2006/relationships/slide" Target="slide15.xml"/><Relationship Id="rId20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11" Type="http://schemas.openxmlformats.org/officeDocument/2006/relationships/slide" Target="slide14.xml"/><Relationship Id="rId24" Type="http://schemas.openxmlformats.org/officeDocument/2006/relationships/slide" Target="slide7.xml"/><Relationship Id="rId5" Type="http://schemas.openxmlformats.org/officeDocument/2006/relationships/slide" Target="slide8.xml"/><Relationship Id="rId15" Type="http://schemas.openxmlformats.org/officeDocument/2006/relationships/slide" Target="slide10.xml"/><Relationship Id="rId23" Type="http://schemas.openxmlformats.org/officeDocument/2006/relationships/slide" Target="slide26.xml"/><Relationship Id="rId28" Type="http://schemas.openxmlformats.org/officeDocument/2006/relationships/slide" Target="slide27.xml"/><Relationship Id="rId10" Type="http://schemas.openxmlformats.org/officeDocument/2006/relationships/slide" Target="slide9.xml"/><Relationship Id="rId19" Type="http://schemas.openxmlformats.org/officeDocument/2006/relationships/slide" Target="slide6.xml"/><Relationship Id="rId4" Type="http://schemas.openxmlformats.org/officeDocument/2006/relationships/slide" Target="slide3.xml"/><Relationship Id="rId9" Type="http://schemas.openxmlformats.org/officeDocument/2006/relationships/slide" Target="slide4.xml"/><Relationship Id="rId14" Type="http://schemas.openxmlformats.org/officeDocument/2006/relationships/slide" Target="slide5.xml"/><Relationship Id="rId22" Type="http://schemas.openxmlformats.org/officeDocument/2006/relationships/slide" Target="slide21.xml"/><Relationship Id="rId27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Ein Bild, das Kerze, erleuchtet enthält.&#10;&#10;Automatisch generierte Beschreibung">
            <a:extLst>
              <a:ext uri="{FF2B5EF4-FFF2-40B4-BE49-F238E27FC236}">
                <a16:creationId xmlns:a16="http://schemas.microsoft.com/office/drawing/2014/main" id="{3FB96DCE-1651-994D-ADE9-A40221594E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0" y="-1143000"/>
            <a:ext cx="12192000" cy="9144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DC0B79F-16A9-6641-A6A5-AB99F95BF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36119"/>
            <a:ext cx="9144000" cy="2387600"/>
          </a:xfrm>
        </p:spPr>
        <p:txBody>
          <a:bodyPr/>
          <a:lstStyle/>
          <a:p>
            <a:r>
              <a:rPr lang="de-DE" dirty="0" err="1">
                <a:solidFill>
                  <a:schemeClr val="bg1"/>
                </a:solidFill>
                <a:latin typeface="NEKONEKO" panose="02000603000000000000" pitchFamily="2" charset="0"/>
                <a:ea typeface="NEKONEKO" panose="02000603000000000000" pitchFamily="2" charset="0"/>
              </a:rPr>
              <a:t>Jeopardy</a:t>
            </a:r>
            <a:endParaRPr lang="de-DE" dirty="0">
              <a:solidFill>
                <a:schemeClr val="bg1"/>
              </a:solidFill>
              <a:latin typeface="NEKONEKO" panose="02000603000000000000" pitchFamily="2" charset="0"/>
              <a:ea typeface="NEKONEKO" panose="02000603000000000000" pitchFamily="2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A6AEC8F-21B3-9345-8710-EEED7451D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23719"/>
            <a:ext cx="9144000" cy="1655762"/>
          </a:xfrm>
        </p:spPr>
        <p:txBody>
          <a:bodyPr/>
          <a:lstStyle/>
          <a:p>
            <a:r>
              <a:rPr lang="de-DE" dirty="0" err="1">
                <a:solidFill>
                  <a:schemeClr val="bg1"/>
                </a:solidFill>
                <a:latin typeface="NEKONEKO" panose="02000603000000000000" pitchFamily="2" charset="0"/>
                <a:ea typeface="NEKONEKO" panose="02000603000000000000" pitchFamily="2" charset="0"/>
              </a:rPr>
              <a:t>Let´s</a:t>
            </a:r>
            <a:r>
              <a:rPr lang="de-DE" dirty="0">
                <a:solidFill>
                  <a:schemeClr val="bg1"/>
                </a:solidFill>
                <a:latin typeface="NEKONEKO" panose="02000603000000000000" pitchFamily="2" charset="0"/>
                <a:ea typeface="NEKONEKO" panose="02000603000000000000" pitchFamily="2" charset="0"/>
              </a:rPr>
              <a:t> </a:t>
            </a:r>
            <a:r>
              <a:rPr lang="de-DE" dirty="0" err="1">
                <a:solidFill>
                  <a:schemeClr val="bg1"/>
                </a:solidFill>
                <a:latin typeface="NEKONEKO" panose="02000603000000000000" pitchFamily="2" charset="0"/>
                <a:ea typeface="NEKONEKO" panose="02000603000000000000" pitchFamily="2" charset="0"/>
              </a:rPr>
              <a:t>play</a:t>
            </a:r>
            <a:endParaRPr lang="de-DE" dirty="0">
              <a:solidFill>
                <a:schemeClr val="bg1"/>
              </a:solidFill>
              <a:latin typeface="NEKONEKO" panose="02000603000000000000" pitchFamily="2" charset="0"/>
              <a:ea typeface="NEKONEKO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44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>
              <p:cTn id="2" repeatCount="indefinite" restart="whenNotActive" fill="hold" evtFilter="cancelBubble" nodeType="interactiveSeq">
                <p:stCondLst>
                  <p:cond delay="indefinite"/>
                  <p:cond evt="onBegin" delay="0">
                    <p:tn val="1"/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698 0.35445" pathEditMode="relative" ptsTypes="AA">
                                      <p:cBhvr>
                                        <p:cTn id="6" dur="3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30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 7.40741E-7 L 0 0 " pathEditMode="relative" rAng="0" ptsTypes="AA">
                                      <p:cBhvr>
                                        <p:cTn id="11" dur="3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12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" presetClass="emph" presetSubtype="0" accel="50000" decel="5000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Scale>
                                      <p:cBhvr>
                                        <p:cTn id="13" dur="30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50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" pathEditMode="relative" ptsTypes="AA">
                                      <p:cBhvr>
                                        <p:cTn id="1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0B6630-4E06-4C4C-935D-609BB1E30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>
                <a:latin typeface="NEKONEKO" panose="02000603000000000000" pitchFamily="2" charset="0"/>
                <a:ea typeface="NEKONEKO" panose="02000603000000000000" pitchFamily="2" charset="0"/>
              </a:rPr>
              <a:t>Kategorie 2 – </a:t>
            </a:r>
            <a:r>
              <a:rPr lang="de-DE" sz="4000" dirty="0" smtClean="0">
                <a:latin typeface="NEKONEKO" panose="02000603000000000000" pitchFamily="2" charset="0"/>
                <a:ea typeface="NEKONEKO" panose="02000603000000000000" pitchFamily="2" charset="0"/>
              </a:rPr>
              <a:t>100</a:t>
            </a:r>
            <a:endParaRPr lang="de-DE" sz="4000" dirty="0">
              <a:latin typeface="NEKONEKO" panose="02000603000000000000" pitchFamily="2" charset="0"/>
              <a:ea typeface="NEKONEKO" panose="02000603000000000000" pitchFamily="2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E31279-D9F3-6748-94A3-4AC08798B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41343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Textfeld 3">
            <a:hlinkClick r:id="rId2" action="ppaction://hlinksldjump"/>
            <a:extLst>
              <a:ext uri="{FF2B5EF4-FFF2-40B4-BE49-F238E27FC236}">
                <a16:creationId xmlns:a16="http://schemas.microsoft.com/office/drawing/2014/main" id="{15DB7DBE-7E96-D949-A060-933EB8E50882}"/>
              </a:ext>
            </a:extLst>
          </p:cNvPr>
          <p:cNvSpPr txBox="1"/>
          <p:nvPr/>
        </p:nvSpPr>
        <p:spPr>
          <a:xfrm>
            <a:off x="10953135" y="6488668"/>
            <a:ext cx="1238865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>
                <a:latin typeface="+mj-lt"/>
              </a:rPr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408528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0B6630-4E06-4C4C-935D-609BB1E30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>
                <a:latin typeface="NEKONEKO" panose="02000603000000000000" pitchFamily="2" charset="0"/>
                <a:ea typeface="NEKONEKO" panose="02000603000000000000" pitchFamily="2" charset="0"/>
              </a:rPr>
              <a:t>Kategorie 2 – </a:t>
            </a:r>
            <a:r>
              <a:rPr lang="de-DE" sz="4000" dirty="0" smtClean="0">
                <a:latin typeface="NEKONEKO" panose="02000603000000000000" pitchFamily="2" charset="0"/>
                <a:ea typeface="NEKONEKO" panose="02000603000000000000" pitchFamily="2" charset="0"/>
              </a:rPr>
              <a:t>200</a:t>
            </a:r>
            <a:endParaRPr lang="de-DE" sz="4000" dirty="0">
              <a:latin typeface="NEKONEKO" panose="02000603000000000000" pitchFamily="2" charset="0"/>
              <a:ea typeface="NEKONEKO" panose="02000603000000000000" pitchFamily="2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E31279-D9F3-6748-94A3-4AC08798B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41343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Textfeld 3">
            <a:hlinkClick r:id="rId2" action="ppaction://hlinksldjump"/>
            <a:extLst>
              <a:ext uri="{FF2B5EF4-FFF2-40B4-BE49-F238E27FC236}">
                <a16:creationId xmlns:a16="http://schemas.microsoft.com/office/drawing/2014/main" id="{15DB7DBE-7E96-D949-A060-933EB8E50882}"/>
              </a:ext>
            </a:extLst>
          </p:cNvPr>
          <p:cNvSpPr txBox="1"/>
          <p:nvPr/>
        </p:nvSpPr>
        <p:spPr>
          <a:xfrm>
            <a:off x="10953135" y="6488668"/>
            <a:ext cx="1238865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>
                <a:latin typeface="+mj-lt"/>
              </a:rPr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185444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0B6630-4E06-4C4C-935D-609BB1E30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>
                <a:latin typeface="NEKONEKO" panose="02000603000000000000" pitchFamily="2" charset="0"/>
                <a:ea typeface="NEKONEKO" panose="02000603000000000000" pitchFamily="2" charset="0"/>
              </a:rPr>
              <a:t>Kategorie 2 – </a:t>
            </a:r>
            <a:r>
              <a:rPr lang="de-DE" sz="4000" dirty="0" smtClean="0">
                <a:latin typeface="NEKONEKO" panose="02000603000000000000" pitchFamily="2" charset="0"/>
                <a:ea typeface="NEKONEKO" panose="02000603000000000000" pitchFamily="2" charset="0"/>
              </a:rPr>
              <a:t>500</a:t>
            </a:r>
            <a:endParaRPr lang="de-DE" sz="4000" dirty="0">
              <a:latin typeface="NEKONEKO" panose="02000603000000000000" pitchFamily="2" charset="0"/>
              <a:ea typeface="NEKONEKO" panose="02000603000000000000" pitchFamily="2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E31279-D9F3-6748-94A3-4AC08798B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41343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Textfeld 3">
            <a:hlinkClick r:id="rId2" action="ppaction://hlinksldjump"/>
            <a:extLst>
              <a:ext uri="{FF2B5EF4-FFF2-40B4-BE49-F238E27FC236}">
                <a16:creationId xmlns:a16="http://schemas.microsoft.com/office/drawing/2014/main" id="{15DB7DBE-7E96-D949-A060-933EB8E50882}"/>
              </a:ext>
            </a:extLst>
          </p:cNvPr>
          <p:cNvSpPr txBox="1"/>
          <p:nvPr/>
        </p:nvSpPr>
        <p:spPr>
          <a:xfrm>
            <a:off x="10953135" y="6488668"/>
            <a:ext cx="1238865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>
                <a:latin typeface="+mj-lt"/>
              </a:rPr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1982293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A6317C-C51D-2344-971D-419203AFB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NEKONEKO" panose="02000603000000000000" pitchFamily="2" charset="0"/>
                <a:ea typeface="NEKONEKO" panose="02000603000000000000" pitchFamily="2" charset="0"/>
              </a:rPr>
              <a:t>Kategorie 3 – 50 </a:t>
            </a:r>
            <a:endParaRPr lang="de-DE" dirty="0">
              <a:latin typeface="NEKONEKO" panose="02000603000000000000" pitchFamily="2" charset="0"/>
              <a:ea typeface="NEKONEKO" panose="02000603000000000000" pitchFamily="2" charset="0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865A7F19-4A7C-B947-8457-418B0AA58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2048"/>
            <a:ext cx="10515600" cy="1978279"/>
          </a:xfrm>
          <a:solidFill>
            <a:schemeClr val="bg1"/>
          </a:solidFill>
        </p:spPr>
        <p:txBody>
          <a:bodyPr anchor="ctr" anchorCtr="0"/>
          <a:lstStyle/>
          <a:p>
            <a:pPr marL="0" indent="0" algn="ctr">
              <a:buNone/>
            </a:pPr>
            <a:r>
              <a:rPr lang="de-DE" dirty="0" smtClean="0">
                <a:latin typeface="+mj-lt"/>
              </a:rPr>
              <a:t>Frage oder Aufgabe</a:t>
            </a:r>
            <a:endParaRPr lang="de-DE" dirty="0">
              <a:latin typeface="+mj-lt"/>
            </a:endParaRPr>
          </a:p>
        </p:txBody>
      </p:sp>
      <p:sp>
        <p:nvSpPr>
          <p:cNvPr id="5" name="Textfeld 4">
            <a:hlinkClick r:id="rId2" action="ppaction://hlinksldjump"/>
            <a:extLst>
              <a:ext uri="{FF2B5EF4-FFF2-40B4-BE49-F238E27FC236}">
                <a16:creationId xmlns:a16="http://schemas.microsoft.com/office/drawing/2014/main" id="{B1A6C25A-5808-6340-9505-4F6AEE87EF41}"/>
              </a:ext>
            </a:extLst>
          </p:cNvPr>
          <p:cNvSpPr txBox="1"/>
          <p:nvPr/>
        </p:nvSpPr>
        <p:spPr>
          <a:xfrm>
            <a:off x="10953135" y="6488668"/>
            <a:ext cx="1238865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>
                <a:latin typeface="+mj-lt"/>
              </a:rPr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426083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A6317C-C51D-2344-971D-419203AFB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Kategorie 3 </a:t>
            </a:r>
            <a:r>
              <a:rPr lang="de-DE" dirty="0" smtClean="0">
                <a:latin typeface="NEKONEKO" panose="02000603000000000000" pitchFamily="2" charset="0"/>
                <a:ea typeface="NEKONEKO" panose="02000603000000000000" pitchFamily="2" charset="0"/>
              </a:rPr>
              <a:t>– 75 </a:t>
            </a:r>
            <a:endParaRPr lang="de-DE" dirty="0">
              <a:latin typeface="NEKONEKO" panose="02000603000000000000" pitchFamily="2" charset="0"/>
              <a:ea typeface="NEKONEKO" panose="02000603000000000000" pitchFamily="2" charset="0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865A7F19-4A7C-B947-8457-418B0AA58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2048"/>
            <a:ext cx="10515600" cy="1978279"/>
          </a:xfrm>
          <a:solidFill>
            <a:schemeClr val="bg1"/>
          </a:solidFill>
        </p:spPr>
        <p:txBody>
          <a:bodyPr anchor="ctr" anchorCtr="0"/>
          <a:lstStyle/>
          <a:p>
            <a:pPr marL="0" indent="0" algn="ctr">
              <a:buNone/>
            </a:pPr>
            <a:r>
              <a:rPr lang="de-DE" dirty="0" smtClean="0">
                <a:latin typeface="+mj-lt"/>
              </a:rPr>
              <a:t>Frage oder Aufgabe</a:t>
            </a:r>
            <a:endParaRPr lang="de-DE" dirty="0">
              <a:latin typeface="+mj-lt"/>
            </a:endParaRPr>
          </a:p>
        </p:txBody>
      </p:sp>
      <p:sp>
        <p:nvSpPr>
          <p:cNvPr id="5" name="Textfeld 4">
            <a:hlinkClick r:id="rId3" action="ppaction://hlinksldjump"/>
            <a:extLst>
              <a:ext uri="{FF2B5EF4-FFF2-40B4-BE49-F238E27FC236}">
                <a16:creationId xmlns:a16="http://schemas.microsoft.com/office/drawing/2014/main" id="{B1A6C25A-5808-6340-9505-4F6AEE87EF41}"/>
              </a:ext>
            </a:extLst>
          </p:cNvPr>
          <p:cNvSpPr txBox="1"/>
          <p:nvPr/>
        </p:nvSpPr>
        <p:spPr>
          <a:xfrm>
            <a:off x="10953135" y="6488668"/>
            <a:ext cx="1238865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>
                <a:latin typeface="+mj-lt"/>
              </a:rPr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195431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A6317C-C51D-2344-971D-419203AFB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Kategorie </a:t>
            </a:r>
            <a:r>
              <a:rPr lang="de-DE" dirty="0" smtClean="0">
                <a:latin typeface="NEKONEKO" panose="02000603000000000000" pitchFamily="2" charset="0"/>
                <a:ea typeface="NEKONEKO" panose="02000603000000000000" pitchFamily="2" charset="0"/>
              </a:rPr>
              <a:t>3 – 100 </a:t>
            </a:r>
            <a:endParaRPr lang="de-DE" dirty="0">
              <a:latin typeface="NEKONEKO" panose="02000603000000000000" pitchFamily="2" charset="0"/>
              <a:ea typeface="NEKONEKO" panose="02000603000000000000" pitchFamily="2" charset="0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865A7F19-4A7C-B947-8457-418B0AA58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2048"/>
            <a:ext cx="10515600" cy="1978279"/>
          </a:xfrm>
          <a:solidFill>
            <a:schemeClr val="bg1"/>
          </a:solidFill>
        </p:spPr>
        <p:txBody>
          <a:bodyPr anchor="ctr" anchorCtr="0"/>
          <a:lstStyle/>
          <a:p>
            <a:pPr marL="0" indent="0" algn="ctr">
              <a:buNone/>
            </a:pPr>
            <a:r>
              <a:rPr lang="de-DE" dirty="0" smtClean="0">
                <a:latin typeface="+mj-lt"/>
              </a:rPr>
              <a:t>Frage oder Aufgabe</a:t>
            </a:r>
            <a:endParaRPr lang="de-DE" dirty="0">
              <a:latin typeface="+mj-lt"/>
            </a:endParaRPr>
          </a:p>
        </p:txBody>
      </p:sp>
      <p:sp>
        <p:nvSpPr>
          <p:cNvPr id="5" name="Textfeld 4">
            <a:hlinkClick r:id="rId3" action="ppaction://hlinksldjump"/>
            <a:extLst>
              <a:ext uri="{FF2B5EF4-FFF2-40B4-BE49-F238E27FC236}">
                <a16:creationId xmlns:a16="http://schemas.microsoft.com/office/drawing/2014/main" id="{B1A6C25A-5808-6340-9505-4F6AEE87EF41}"/>
              </a:ext>
            </a:extLst>
          </p:cNvPr>
          <p:cNvSpPr txBox="1"/>
          <p:nvPr/>
        </p:nvSpPr>
        <p:spPr>
          <a:xfrm>
            <a:off x="10953135" y="6488668"/>
            <a:ext cx="1238865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>
                <a:latin typeface="+mj-lt"/>
              </a:rPr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124552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A6317C-C51D-2344-971D-419203AFB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Kategorie 3 </a:t>
            </a:r>
            <a:r>
              <a:rPr lang="de-DE" dirty="0" smtClean="0">
                <a:latin typeface="NEKONEKO" panose="02000603000000000000" pitchFamily="2" charset="0"/>
                <a:ea typeface="NEKONEKO" panose="02000603000000000000" pitchFamily="2" charset="0"/>
              </a:rPr>
              <a:t>– 200 </a:t>
            </a:r>
            <a:endParaRPr lang="de-DE" dirty="0">
              <a:latin typeface="NEKONEKO" panose="02000603000000000000" pitchFamily="2" charset="0"/>
              <a:ea typeface="NEKONEKO" panose="02000603000000000000" pitchFamily="2" charset="0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865A7F19-4A7C-B947-8457-418B0AA58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2048"/>
            <a:ext cx="10515600" cy="1978279"/>
          </a:xfrm>
          <a:solidFill>
            <a:schemeClr val="bg1"/>
          </a:solidFill>
        </p:spPr>
        <p:txBody>
          <a:bodyPr anchor="ctr" anchorCtr="0"/>
          <a:lstStyle/>
          <a:p>
            <a:pPr marL="0" indent="0" algn="ctr">
              <a:buNone/>
            </a:pPr>
            <a:r>
              <a:rPr lang="de-DE" dirty="0" smtClean="0">
                <a:latin typeface="+mj-lt"/>
              </a:rPr>
              <a:t>Frage oder Aufgabe</a:t>
            </a:r>
            <a:endParaRPr lang="de-DE" dirty="0">
              <a:latin typeface="+mj-lt"/>
            </a:endParaRPr>
          </a:p>
        </p:txBody>
      </p:sp>
      <p:sp>
        <p:nvSpPr>
          <p:cNvPr id="5" name="Textfeld 4">
            <a:hlinkClick r:id="rId3" action="ppaction://hlinksldjump"/>
            <a:extLst>
              <a:ext uri="{FF2B5EF4-FFF2-40B4-BE49-F238E27FC236}">
                <a16:creationId xmlns:a16="http://schemas.microsoft.com/office/drawing/2014/main" id="{B1A6C25A-5808-6340-9505-4F6AEE87EF41}"/>
              </a:ext>
            </a:extLst>
          </p:cNvPr>
          <p:cNvSpPr txBox="1"/>
          <p:nvPr/>
        </p:nvSpPr>
        <p:spPr>
          <a:xfrm>
            <a:off x="10953135" y="6488668"/>
            <a:ext cx="1238865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>
                <a:latin typeface="+mj-lt"/>
              </a:rPr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426619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A6317C-C51D-2344-971D-419203AFB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Kategorie 3 </a:t>
            </a:r>
            <a:r>
              <a:rPr lang="de-DE" dirty="0" smtClean="0">
                <a:latin typeface="NEKONEKO" panose="02000603000000000000" pitchFamily="2" charset="0"/>
                <a:ea typeface="NEKONEKO" panose="02000603000000000000" pitchFamily="2" charset="0"/>
              </a:rPr>
              <a:t>– </a:t>
            </a:r>
            <a:r>
              <a:rPr lang="de-DE" dirty="0" smtClean="0">
                <a:latin typeface="NEKONEKO" panose="02000603000000000000" pitchFamily="2" charset="0"/>
                <a:ea typeface="NEKONEKO" panose="02000603000000000000" pitchFamily="2" charset="0"/>
              </a:rPr>
              <a:t>500  </a:t>
            </a:r>
            <a:endParaRPr lang="de-DE" dirty="0">
              <a:latin typeface="NEKONEKO" panose="02000603000000000000" pitchFamily="2" charset="0"/>
              <a:ea typeface="NEKONEKO" panose="02000603000000000000" pitchFamily="2" charset="0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865A7F19-4A7C-B947-8457-418B0AA58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2048"/>
            <a:ext cx="10515600" cy="1978279"/>
          </a:xfrm>
          <a:solidFill>
            <a:schemeClr val="bg1"/>
          </a:solidFill>
        </p:spPr>
        <p:txBody>
          <a:bodyPr anchor="ctr" anchorCtr="0"/>
          <a:lstStyle/>
          <a:p>
            <a:pPr marL="0" indent="0" algn="ctr">
              <a:buNone/>
            </a:pPr>
            <a:r>
              <a:rPr lang="de-DE" dirty="0" smtClean="0">
                <a:latin typeface="+mj-lt"/>
              </a:rPr>
              <a:t>Frage oder Aufgabe</a:t>
            </a:r>
            <a:endParaRPr lang="de-DE" dirty="0">
              <a:latin typeface="+mj-lt"/>
            </a:endParaRPr>
          </a:p>
        </p:txBody>
      </p:sp>
      <p:sp>
        <p:nvSpPr>
          <p:cNvPr id="5" name="Textfeld 4">
            <a:hlinkClick r:id="rId3" action="ppaction://hlinksldjump"/>
            <a:extLst>
              <a:ext uri="{FF2B5EF4-FFF2-40B4-BE49-F238E27FC236}">
                <a16:creationId xmlns:a16="http://schemas.microsoft.com/office/drawing/2014/main" id="{B1A6C25A-5808-6340-9505-4F6AEE87EF41}"/>
              </a:ext>
            </a:extLst>
          </p:cNvPr>
          <p:cNvSpPr txBox="1"/>
          <p:nvPr/>
        </p:nvSpPr>
        <p:spPr>
          <a:xfrm>
            <a:off x="10953135" y="6488668"/>
            <a:ext cx="1238865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>
                <a:latin typeface="+mj-lt"/>
              </a:rPr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26900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BC093A-45B5-3841-85B9-32E92C772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767" y="267154"/>
            <a:ext cx="11353800" cy="1325563"/>
          </a:xfrm>
        </p:spPr>
        <p:txBody>
          <a:bodyPr/>
          <a:lstStyle/>
          <a:p>
            <a:r>
              <a:rPr lang="de-DE" dirty="0" smtClean="0">
                <a:latin typeface="NEKONEKO" panose="02000603000000000000" pitchFamily="2" charset="0"/>
                <a:ea typeface="NEKONEKO" panose="02000603000000000000" pitchFamily="2" charset="0"/>
              </a:rPr>
              <a:t>Kategorie 4 </a:t>
            </a:r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– 50 </a:t>
            </a:r>
          </a:p>
        </p:txBody>
      </p:sp>
      <p:sp>
        <p:nvSpPr>
          <p:cNvPr id="4" name="Textfeld 3">
            <a:hlinkClick r:id="rId2" action="ppaction://hlinksldjump"/>
            <a:extLst>
              <a:ext uri="{FF2B5EF4-FFF2-40B4-BE49-F238E27FC236}">
                <a16:creationId xmlns:a16="http://schemas.microsoft.com/office/drawing/2014/main" id="{C14B8F21-BCAC-DB4B-977E-8F9F5CF32130}"/>
              </a:ext>
            </a:extLst>
          </p:cNvPr>
          <p:cNvSpPr txBox="1"/>
          <p:nvPr/>
        </p:nvSpPr>
        <p:spPr>
          <a:xfrm>
            <a:off x="10953135" y="6488668"/>
            <a:ext cx="1238865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>
                <a:latin typeface="+mj-lt"/>
              </a:rPr>
              <a:t>Zurück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0E49E6C6-D6A4-6F40-A9F4-0F0C69291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280" y="1401386"/>
            <a:ext cx="10515600" cy="1016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>
                <a:latin typeface="+mj-lt"/>
              </a:rPr>
              <a:t>Aufgabe: z.B.</a:t>
            </a:r>
          </a:p>
          <a:p>
            <a:pPr marL="0" indent="0">
              <a:buNone/>
            </a:pPr>
            <a:r>
              <a:rPr lang="de-DE" dirty="0" smtClean="0">
                <a:latin typeface="+mj-lt"/>
              </a:rPr>
              <a:t>Ihr </a:t>
            </a:r>
            <a:r>
              <a:rPr lang="de-DE" dirty="0">
                <a:latin typeface="+mj-lt"/>
              </a:rPr>
              <a:t>müsst drei von 5 erkennen… dann gewinnt ihr diese Kategorie.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A171A8A5-6710-1243-B4F2-1903B0295D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4538" y="2418111"/>
            <a:ext cx="2019300" cy="22479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86392700-FAF7-6B40-B2DE-431CE195DE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6258" y="3803209"/>
            <a:ext cx="2019299" cy="2685459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605098A1-BC5B-2644-A2FB-03FAD832F9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8181" y="2409135"/>
            <a:ext cx="3368481" cy="1673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2071BB6C-7F91-854A-B502-E515AFE639C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0221" y="4347648"/>
            <a:ext cx="3357407" cy="2213942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815AD349-8193-5549-B061-535ED0D21B7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54188" y="4240612"/>
            <a:ext cx="3718379" cy="1930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45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BC093A-45B5-3841-85B9-32E92C772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Kategorie </a:t>
            </a:r>
            <a:r>
              <a:rPr lang="de-DE" dirty="0" smtClean="0">
                <a:latin typeface="NEKONEKO" panose="02000603000000000000" pitchFamily="2" charset="0"/>
                <a:ea typeface="NEKONEKO" panose="02000603000000000000" pitchFamily="2" charset="0"/>
              </a:rPr>
              <a:t>4 – 75  </a:t>
            </a:r>
            <a:endParaRPr lang="de-DE" dirty="0">
              <a:latin typeface="NEKONEKO" panose="02000603000000000000" pitchFamily="2" charset="0"/>
              <a:ea typeface="NEKONEKO" panose="02000603000000000000" pitchFamily="2" charset="0"/>
            </a:endParaRPr>
          </a:p>
        </p:txBody>
      </p:sp>
      <p:sp>
        <p:nvSpPr>
          <p:cNvPr id="4" name="Textfeld 3">
            <a:hlinkClick r:id="rId2" action="ppaction://hlinksldjump"/>
            <a:extLst>
              <a:ext uri="{FF2B5EF4-FFF2-40B4-BE49-F238E27FC236}">
                <a16:creationId xmlns:a16="http://schemas.microsoft.com/office/drawing/2014/main" id="{C14B8F21-BCAC-DB4B-977E-8F9F5CF32130}"/>
              </a:ext>
            </a:extLst>
          </p:cNvPr>
          <p:cNvSpPr txBox="1"/>
          <p:nvPr/>
        </p:nvSpPr>
        <p:spPr>
          <a:xfrm>
            <a:off x="10953135" y="6488668"/>
            <a:ext cx="1238865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>
                <a:latin typeface="+mj-lt"/>
              </a:rPr>
              <a:t>Zurück</a:t>
            </a:r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865A7F19-4A7C-B947-8457-418B0AA58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9731"/>
            <a:ext cx="10515600" cy="2007869"/>
          </a:xfrm>
          <a:solidFill>
            <a:schemeClr val="bg1"/>
          </a:solidFill>
        </p:spPr>
        <p:txBody>
          <a:bodyPr anchor="ctr" anchorCtr="0"/>
          <a:lstStyle/>
          <a:p>
            <a:pPr marL="0" indent="0" algn="ctr">
              <a:buNone/>
            </a:pPr>
            <a:r>
              <a:rPr lang="de-DE" dirty="0" smtClean="0">
                <a:latin typeface="+mj-lt"/>
              </a:rPr>
              <a:t>Frage oder Aufgabe</a:t>
            </a:r>
            <a:endParaRPr lang="de-D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1799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Grafik 35" descr="Ein Bild, das Kerze, erleuchtet enthält.&#10;&#10;Automatisch generierte Beschreibung">
            <a:extLst>
              <a:ext uri="{FF2B5EF4-FFF2-40B4-BE49-F238E27FC236}">
                <a16:creationId xmlns:a16="http://schemas.microsoft.com/office/drawing/2014/main" id="{D367D5EB-6E1E-F948-9749-3863967D44C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0" y="-1143000"/>
            <a:ext cx="12192000" cy="9144000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3A73BBA1-54C6-5A45-A745-40659DBAD479}"/>
              </a:ext>
            </a:extLst>
          </p:cNvPr>
          <p:cNvSpPr txBox="1"/>
          <p:nvPr/>
        </p:nvSpPr>
        <p:spPr>
          <a:xfrm>
            <a:off x="266702" y="42861"/>
            <a:ext cx="1814512" cy="915783"/>
          </a:xfrm>
          <a:custGeom>
            <a:avLst/>
            <a:gdLst>
              <a:gd name="connsiteX0" fmla="*/ 0 w 1814512"/>
              <a:gd name="connsiteY0" fmla="*/ 0 h 915783"/>
              <a:gd name="connsiteX1" fmla="*/ 435483 w 1814512"/>
              <a:gd name="connsiteY1" fmla="*/ 0 h 915783"/>
              <a:gd name="connsiteX2" fmla="*/ 889111 w 1814512"/>
              <a:gd name="connsiteY2" fmla="*/ 0 h 915783"/>
              <a:gd name="connsiteX3" fmla="*/ 1360884 w 1814512"/>
              <a:gd name="connsiteY3" fmla="*/ 0 h 915783"/>
              <a:gd name="connsiteX4" fmla="*/ 1814512 w 1814512"/>
              <a:gd name="connsiteY4" fmla="*/ 0 h 915783"/>
              <a:gd name="connsiteX5" fmla="*/ 1814512 w 1814512"/>
              <a:gd name="connsiteY5" fmla="*/ 467049 h 915783"/>
              <a:gd name="connsiteX6" fmla="*/ 1814512 w 1814512"/>
              <a:gd name="connsiteY6" fmla="*/ 915783 h 915783"/>
              <a:gd name="connsiteX7" fmla="*/ 1324594 w 1814512"/>
              <a:gd name="connsiteY7" fmla="*/ 915783 h 915783"/>
              <a:gd name="connsiteX8" fmla="*/ 834676 w 1814512"/>
              <a:gd name="connsiteY8" fmla="*/ 915783 h 915783"/>
              <a:gd name="connsiteX9" fmla="*/ 0 w 1814512"/>
              <a:gd name="connsiteY9" fmla="*/ 915783 h 915783"/>
              <a:gd name="connsiteX10" fmla="*/ 0 w 1814512"/>
              <a:gd name="connsiteY10" fmla="*/ 467049 h 915783"/>
              <a:gd name="connsiteX11" fmla="*/ 0 w 1814512"/>
              <a:gd name="connsiteY11" fmla="*/ 0 h 91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14512" h="915783" fill="none" extrusionOk="0">
                <a:moveTo>
                  <a:pt x="0" y="0"/>
                </a:moveTo>
                <a:cubicBezTo>
                  <a:pt x="214144" y="-23938"/>
                  <a:pt x="326004" y="18822"/>
                  <a:pt x="435483" y="0"/>
                </a:cubicBezTo>
                <a:cubicBezTo>
                  <a:pt x="544962" y="-18822"/>
                  <a:pt x="791300" y="43986"/>
                  <a:pt x="889111" y="0"/>
                </a:cubicBezTo>
                <a:cubicBezTo>
                  <a:pt x="986922" y="-43986"/>
                  <a:pt x="1194393" y="40983"/>
                  <a:pt x="1360884" y="0"/>
                </a:cubicBezTo>
                <a:cubicBezTo>
                  <a:pt x="1527375" y="-40983"/>
                  <a:pt x="1723741" y="21791"/>
                  <a:pt x="1814512" y="0"/>
                </a:cubicBezTo>
                <a:cubicBezTo>
                  <a:pt x="1823224" y="167561"/>
                  <a:pt x="1767071" y="284416"/>
                  <a:pt x="1814512" y="467049"/>
                </a:cubicBezTo>
                <a:cubicBezTo>
                  <a:pt x="1861953" y="649682"/>
                  <a:pt x="1803177" y="720803"/>
                  <a:pt x="1814512" y="915783"/>
                </a:cubicBezTo>
                <a:cubicBezTo>
                  <a:pt x="1611681" y="916738"/>
                  <a:pt x="1459025" y="909082"/>
                  <a:pt x="1324594" y="915783"/>
                </a:cubicBezTo>
                <a:cubicBezTo>
                  <a:pt x="1190163" y="922484"/>
                  <a:pt x="1039870" y="866921"/>
                  <a:pt x="834676" y="915783"/>
                </a:cubicBezTo>
                <a:cubicBezTo>
                  <a:pt x="629482" y="964645"/>
                  <a:pt x="198686" y="879246"/>
                  <a:pt x="0" y="915783"/>
                </a:cubicBezTo>
                <a:cubicBezTo>
                  <a:pt x="-10345" y="773983"/>
                  <a:pt x="52113" y="564513"/>
                  <a:pt x="0" y="467049"/>
                </a:cubicBezTo>
                <a:cubicBezTo>
                  <a:pt x="-52113" y="369585"/>
                  <a:pt x="19654" y="95388"/>
                  <a:pt x="0" y="0"/>
                </a:cubicBezTo>
                <a:close/>
              </a:path>
              <a:path w="1814512" h="915783" stroke="0" extrusionOk="0">
                <a:moveTo>
                  <a:pt x="0" y="0"/>
                </a:moveTo>
                <a:cubicBezTo>
                  <a:pt x="167397" y="-31081"/>
                  <a:pt x="252990" y="45292"/>
                  <a:pt x="435483" y="0"/>
                </a:cubicBezTo>
                <a:cubicBezTo>
                  <a:pt x="617976" y="-45292"/>
                  <a:pt x="702502" y="19848"/>
                  <a:pt x="834676" y="0"/>
                </a:cubicBezTo>
                <a:cubicBezTo>
                  <a:pt x="966850" y="-19848"/>
                  <a:pt x="1182805" y="5051"/>
                  <a:pt x="1324594" y="0"/>
                </a:cubicBezTo>
                <a:cubicBezTo>
                  <a:pt x="1466383" y="-5051"/>
                  <a:pt x="1587079" y="48794"/>
                  <a:pt x="1814512" y="0"/>
                </a:cubicBezTo>
                <a:cubicBezTo>
                  <a:pt x="1838472" y="96222"/>
                  <a:pt x="1769775" y="355160"/>
                  <a:pt x="1814512" y="448734"/>
                </a:cubicBezTo>
                <a:cubicBezTo>
                  <a:pt x="1859249" y="542308"/>
                  <a:pt x="1809124" y="737892"/>
                  <a:pt x="1814512" y="915783"/>
                </a:cubicBezTo>
                <a:cubicBezTo>
                  <a:pt x="1721534" y="934974"/>
                  <a:pt x="1461873" y="893277"/>
                  <a:pt x="1360884" y="915783"/>
                </a:cubicBezTo>
                <a:cubicBezTo>
                  <a:pt x="1259895" y="938289"/>
                  <a:pt x="1012528" y="884849"/>
                  <a:pt x="870966" y="915783"/>
                </a:cubicBezTo>
                <a:cubicBezTo>
                  <a:pt x="729404" y="946717"/>
                  <a:pt x="621638" y="877437"/>
                  <a:pt x="471773" y="915783"/>
                </a:cubicBezTo>
                <a:cubicBezTo>
                  <a:pt x="321908" y="954129"/>
                  <a:pt x="233586" y="890297"/>
                  <a:pt x="0" y="915783"/>
                </a:cubicBezTo>
                <a:cubicBezTo>
                  <a:pt x="-27797" y="765386"/>
                  <a:pt x="16170" y="668852"/>
                  <a:pt x="0" y="457892"/>
                </a:cubicBezTo>
                <a:cubicBezTo>
                  <a:pt x="-16170" y="246932"/>
                  <a:pt x="48015" y="153795"/>
                  <a:pt x="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400" dirty="0" smtClean="0">
                <a:latin typeface="NEKONEKO" panose="02000603000000000000" pitchFamily="2" charset="0"/>
                <a:ea typeface="NEKONEKO" panose="02000603000000000000" pitchFamily="2" charset="0"/>
              </a:rPr>
              <a:t>Kategorie 1</a:t>
            </a:r>
          </a:p>
          <a:p>
            <a:pPr algn="ctr"/>
            <a:r>
              <a:rPr lang="de-DE" sz="1400" dirty="0" smtClean="0">
                <a:latin typeface="NEKONEKO" panose="02000603000000000000" pitchFamily="2" charset="0"/>
                <a:ea typeface="NEKONEKO" panose="02000603000000000000" pitchFamily="2" charset="0"/>
              </a:rPr>
              <a:t>z.B. Last Christmas</a:t>
            </a:r>
            <a:endParaRPr lang="de-DE" sz="1400" dirty="0">
              <a:latin typeface="NEKONEKO" panose="02000603000000000000" pitchFamily="2" charset="0"/>
              <a:ea typeface="NEKONEKO" panose="02000603000000000000" pitchFamily="2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573AA1B-514E-584C-AA08-236FD59957A6}"/>
              </a:ext>
            </a:extLst>
          </p:cNvPr>
          <p:cNvSpPr txBox="1"/>
          <p:nvPr/>
        </p:nvSpPr>
        <p:spPr>
          <a:xfrm>
            <a:off x="2731296" y="52387"/>
            <a:ext cx="1814512" cy="915783"/>
          </a:xfrm>
          <a:custGeom>
            <a:avLst/>
            <a:gdLst>
              <a:gd name="connsiteX0" fmla="*/ 0 w 1814512"/>
              <a:gd name="connsiteY0" fmla="*/ 0 h 915783"/>
              <a:gd name="connsiteX1" fmla="*/ 471773 w 1814512"/>
              <a:gd name="connsiteY1" fmla="*/ 0 h 915783"/>
              <a:gd name="connsiteX2" fmla="*/ 889111 w 1814512"/>
              <a:gd name="connsiteY2" fmla="*/ 0 h 915783"/>
              <a:gd name="connsiteX3" fmla="*/ 1288304 w 1814512"/>
              <a:gd name="connsiteY3" fmla="*/ 0 h 915783"/>
              <a:gd name="connsiteX4" fmla="*/ 1814512 w 1814512"/>
              <a:gd name="connsiteY4" fmla="*/ 0 h 915783"/>
              <a:gd name="connsiteX5" fmla="*/ 1814512 w 1814512"/>
              <a:gd name="connsiteY5" fmla="*/ 467049 h 915783"/>
              <a:gd name="connsiteX6" fmla="*/ 1814512 w 1814512"/>
              <a:gd name="connsiteY6" fmla="*/ 915783 h 915783"/>
              <a:gd name="connsiteX7" fmla="*/ 1360884 w 1814512"/>
              <a:gd name="connsiteY7" fmla="*/ 915783 h 915783"/>
              <a:gd name="connsiteX8" fmla="*/ 943546 w 1814512"/>
              <a:gd name="connsiteY8" fmla="*/ 915783 h 915783"/>
              <a:gd name="connsiteX9" fmla="*/ 526208 w 1814512"/>
              <a:gd name="connsiteY9" fmla="*/ 915783 h 915783"/>
              <a:gd name="connsiteX10" fmla="*/ 0 w 1814512"/>
              <a:gd name="connsiteY10" fmla="*/ 915783 h 915783"/>
              <a:gd name="connsiteX11" fmla="*/ 0 w 1814512"/>
              <a:gd name="connsiteY11" fmla="*/ 476207 h 915783"/>
              <a:gd name="connsiteX12" fmla="*/ 0 w 1814512"/>
              <a:gd name="connsiteY12" fmla="*/ 0 h 91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14512" h="915783" fill="none" extrusionOk="0">
                <a:moveTo>
                  <a:pt x="0" y="0"/>
                </a:moveTo>
                <a:cubicBezTo>
                  <a:pt x="111954" y="-32647"/>
                  <a:pt x="238638" y="51034"/>
                  <a:pt x="471773" y="0"/>
                </a:cubicBezTo>
                <a:cubicBezTo>
                  <a:pt x="704908" y="-51034"/>
                  <a:pt x="739027" y="42372"/>
                  <a:pt x="889111" y="0"/>
                </a:cubicBezTo>
                <a:cubicBezTo>
                  <a:pt x="1039195" y="-42372"/>
                  <a:pt x="1111128" y="41004"/>
                  <a:pt x="1288304" y="0"/>
                </a:cubicBezTo>
                <a:cubicBezTo>
                  <a:pt x="1465480" y="-41004"/>
                  <a:pt x="1610400" y="31343"/>
                  <a:pt x="1814512" y="0"/>
                </a:cubicBezTo>
                <a:cubicBezTo>
                  <a:pt x="1830814" y="157493"/>
                  <a:pt x="1804799" y="299178"/>
                  <a:pt x="1814512" y="467049"/>
                </a:cubicBezTo>
                <a:cubicBezTo>
                  <a:pt x="1824225" y="634920"/>
                  <a:pt x="1792631" y="770722"/>
                  <a:pt x="1814512" y="915783"/>
                </a:cubicBezTo>
                <a:cubicBezTo>
                  <a:pt x="1685261" y="932018"/>
                  <a:pt x="1504026" y="904812"/>
                  <a:pt x="1360884" y="915783"/>
                </a:cubicBezTo>
                <a:cubicBezTo>
                  <a:pt x="1217742" y="926754"/>
                  <a:pt x="1113036" y="892352"/>
                  <a:pt x="943546" y="915783"/>
                </a:cubicBezTo>
                <a:cubicBezTo>
                  <a:pt x="774056" y="939214"/>
                  <a:pt x="617718" y="888550"/>
                  <a:pt x="526208" y="915783"/>
                </a:cubicBezTo>
                <a:cubicBezTo>
                  <a:pt x="434698" y="943016"/>
                  <a:pt x="173006" y="875511"/>
                  <a:pt x="0" y="915783"/>
                </a:cubicBezTo>
                <a:cubicBezTo>
                  <a:pt x="-23727" y="714957"/>
                  <a:pt x="18407" y="592488"/>
                  <a:pt x="0" y="476207"/>
                </a:cubicBezTo>
                <a:cubicBezTo>
                  <a:pt x="-18407" y="359926"/>
                  <a:pt x="56943" y="232715"/>
                  <a:pt x="0" y="0"/>
                </a:cubicBezTo>
                <a:close/>
              </a:path>
              <a:path w="1814512" h="915783" stroke="0" extrusionOk="0">
                <a:moveTo>
                  <a:pt x="0" y="0"/>
                </a:moveTo>
                <a:cubicBezTo>
                  <a:pt x="104069" y="-12260"/>
                  <a:pt x="261116" y="37291"/>
                  <a:pt x="399193" y="0"/>
                </a:cubicBezTo>
                <a:cubicBezTo>
                  <a:pt x="537270" y="-37291"/>
                  <a:pt x="663569" y="1573"/>
                  <a:pt x="798385" y="0"/>
                </a:cubicBezTo>
                <a:cubicBezTo>
                  <a:pt x="933201" y="-1573"/>
                  <a:pt x="1050330" y="36063"/>
                  <a:pt x="1233868" y="0"/>
                </a:cubicBezTo>
                <a:cubicBezTo>
                  <a:pt x="1417406" y="-36063"/>
                  <a:pt x="1663108" y="42426"/>
                  <a:pt x="1814512" y="0"/>
                </a:cubicBezTo>
                <a:cubicBezTo>
                  <a:pt x="1862486" y="191193"/>
                  <a:pt x="1802451" y="260803"/>
                  <a:pt x="1814512" y="467049"/>
                </a:cubicBezTo>
                <a:cubicBezTo>
                  <a:pt x="1826573" y="673295"/>
                  <a:pt x="1772495" y="732732"/>
                  <a:pt x="1814512" y="915783"/>
                </a:cubicBezTo>
                <a:cubicBezTo>
                  <a:pt x="1637055" y="964109"/>
                  <a:pt x="1585965" y="898815"/>
                  <a:pt x="1379029" y="915783"/>
                </a:cubicBezTo>
                <a:cubicBezTo>
                  <a:pt x="1172093" y="932751"/>
                  <a:pt x="1091021" y="889403"/>
                  <a:pt x="889111" y="915783"/>
                </a:cubicBezTo>
                <a:cubicBezTo>
                  <a:pt x="687201" y="942163"/>
                  <a:pt x="569488" y="896091"/>
                  <a:pt x="453628" y="915783"/>
                </a:cubicBezTo>
                <a:cubicBezTo>
                  <a:pt x="337768" y="935475"/>
                  <a:pt x="196765" y="896585"/>
                  <a:pt x="0" y="915783"/>
                </a:cubicBezTo>
                <a:cubicBezTo>
                  <a:pt x="-2979" y="716995"/>
                  <a:pt x="10622" y="613843"/>
                  <a:pt x="0" y="448734"/>
                </a:cubicBezTo>
                <a:cubicBezTo>
                  <a:pt x="-10622" y="283625"/>
                  <a:pt x="18730" y="187013"/>
                  <a:pt x="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10483028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dirty="0" smtClean="0">
                <a:latin typeface="NEKONEKO" panose="02000603000000000000" pitchFamily="2" charset="0"/>
                <a:ea typeface="NEKONEKO" panose="02000603000000000000" pitchFamily="2" charset="0"/>
              </a:rPr>
              <a:t>Kategorie 2</a:t>
            </a:r>
          </a:p>
          <a:p>
            <a:pPr algn="ctr"/>
            <a:r>
              <a:rPr lang="de-DE" dirty="0" smtClean="0">
                <a:latin typeface="NEKONEKO" panose="02000603000000000000" pitchFamily="2" charset="0"/>
                <a:ea typeface="NEKONEKO" panose="02000603000000000000" pitchFamily="2" charset="0"/>
              </a:rPr>
              <a:t>z.B. </a:t>
            </a:r>
            <a:r>
              <a:rPr lang="de-DE" dirty="0" smtClean="0">
                <a:latin typeface="NEKONEKO" panose="02000603000000000000" pitchFamily="2" charset="0"/>
                <a:ea typeface="NEKONEKO" panose="02000603000000000000" pitchFamily="2" charset="0"/>
              </a:rPr>
              <a:t>Soundcheck </a:t>
            </a:r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1,2,1,2,3…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B232AAF-7C8D-D947-B10B-DB580500EF37}"/>
              </a:ext>
            </a:extLst>
          </p:cNvPr>
          <p:cNvSpPr txBox="1"/>
          <p:nvPr/>
        </p:nvSpPr>
        <p:spPr>
          <a:xfrm>
            <a:off x="5068492" y="52388"/>
            <a:ext cx="1814512" cy="915781"/>
          </a:xfrm>
          <a:custGeom>
            <a:avLst/>
            <a:gdLst>
              <a:gd name="connsiteX0" fmla="*/ 0 w 1814512"/>
              <a:gd name="connsiteY0" fmla="*/ 0 h 915781"/>
              <a:gd name="connsiteX1" fmla="*/ 471773 w 1814512"/>
              <a:gd name="connsiteY1" fmla="*/ 0 h 915781"/>
              <a:gd name="connsiteX2" fmla="*/ 889111 w 1814512"/>
              <a:gd name="connsiteY2" fmla="*/ 0 h 915781"/>
              <a:gd name="connsiteX3" fmla="*/ 1288304 w 1814512"/>
              <a:gd name="connsiteY3" fmla="*/ 0 h 915781"/>
              <a:gd name="connsiteX4" fmla="*/ 1814512 w 1814512"/>
              <a:gd name="connsiteY4" fmla="*/ 0 h 915781"/>
              <a:gd name="connsiteX5" fmla="*/ 1814512 w 1814512"/>
              <a:gd name="connsiteY5" fmla="*/ 467048 h 915781"/>
              <a:gd name="connsiteX6" fmla="*/ 1814512 w 1814512"/>
              <a:gd name="connsiteY6" fmla="*/ 915781 h 915781"/>
              <a:gd name="connsiteX7" fmla="*/ 1360884 w 1814512"/>
              <a:gd name="connsiteY7" fmla="*/ 915781 h 915781"/>
              <a:gd name="connsiteX8" fmla="*/ 943546 w 1814512"/>
              <a:gd name="connsiteY8" fmla="*/ 915781 h 915781"/>
              <a:gd name="connsiteX9" fmla="*/ 526208 w 1814512"/>
              <a:gd name="connsiteY9" fmla="*/ 915781 h 915781"/>
              <a:gd name="connsiteX10" fmla="*/ 0 w 1814512"/>
              <a:gd name="connsiteY10" fmla="*/ 915781 h 915781"/>
              <a:gd name="connsiteX11" fmla="*/ 0 w 1814512"/>
              <a:gd name="connsiteY11" fmla="*/ 476206 h 915781"/>
              <a:gd name="connsiteX12" fmla="*/ 0 w 1814512"/>
              <a:gd name="connsiteY12" fmla="*/ 0 h 91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14512" h="915781" fill="none" extrusionOk="0">
                <a:moveTo>
                  <a:pt x="0" y="0"/>
                </a:moveTo>
                <a:cubicBezTo>
                  <a:pt x="111954" y="-32647"/>
                  <a:pt x="238638" y="51034"/>
                  <a:pt x="471773" y="0"/>
                </a:cubicBezTo>
                <a:cubicBezTo>
                  <a:pt x="704908" y="-51034"/>
                  <a:pt x="739027" y="42372"/>
                  <a:pt x="889111" y="0"/>
                </a:cubicBezTo>
                <a:cubicBezTo>
                  <a:pt x="1039195" y="-42372"/>
                  <a:pt x="1111128" y="41004"/>
                  <a:pt x="1288304" y="0"/>
                </a:cubicBezTo>
                <a:cubicBezTo>
                  <a:pt x="1465480" y="-41004"/>
                  <a:pt x="1610400" y="31343"/>
                  <a:pt x="1814512" y="0"/>
                </a:cubicBezTo>
                <a:cubicBezTo>
                  <a:pt x="1828943" y="165183"/>
                  <a:pt x="1800580" y="301492"/>
                  <a:pt x="1814512" y="467048"/>
                </a:cubicBezTo>
                <a:cubicBezTo>
                  <a:pt x="1828444" y="632604"/>
                  <a:pt x="1783438" y="778176"/>
                  <a:pt x="1814512" y="915781"/>
                </a:cubicBezTo>
                <a:cubicBezTo>
                  <a:pt x="1685261" y="932016"/>
                  <a:pt x="1504026" y="904810"/>
                  <a:pt x="1360884" y="915781"/>
                </a:cubicBezTo>
                <a:cubicBezTo>
                  <a:pt x="1217742" y="926752"/>
                  <a:pt x="1113036" y="892350"/>
                  <a:pt x="943546" y="915781"/>
                </a:cubicBezTo>
                <a:cubicBezTo>
                  <a:pt x="774056" y="939212"/>
                  <a:pt x="617718" y="888548"/>
                  <a:pt x="526208" y="915781"/>
                </a:cubicBezTo>
                <a:cubicBezTo>
                  <a:pt x="434698" y="943014"/>
                  <a:pt x="173006" y="875509"/>
                  <a:pt x="0" y="915781"/>
                </a:cubicBezTo>
                <a:cubicBezTo>
                  <a:pt x="-17621" y="707853"/>
                  <a:pt x="25366" y="591806"/>
                  <a:pt x="0" y="476206"/>
                </a:cubicBezTo>
                <a:cubicBezTo>
                  <a:pt x="-25366" y="360606"/>
                  <a:pt x="1777" y="231045"/>
                  <a:pt x="0" y="0"/>
                </a:cubicBezTo>
                <a:close/>
              </a:path>
              <a:path w="1814512" h="915781" stroke="0" extrusionOk="0">
                <a:moveTo>
                  <a:pt x="0" y="0"/>
                </a:moveTo>
                <a:cubicBezTo>
                  <a:pt x="104069" y="-12260"/>
                  <a:pt x="261116" y="37291"/>
                  <a:pt x="399193" y="0"/>
                </a:cubicBezTo>
                <a:cubicBezTo>
                  <a:pt x="537270" y="-37291"/>
                  <a:pt x="663569" y="1573"/>
                  <a:pt x="798385" y="0"/>
                </a:cubicBezTo>
                <a:cubicBezTo>
                  <a:pt x="933201" y="-1573"/>
                  <a:pt x="1050330" y="36063"/>
                  <a:pt x="1233868" y="0"/>
                </a:cubicBezTo>
                <a:cubicBezTo>
                  <a:pt x="1417406" y="-36063"/>
                  <a:pt x="1663108" y="42426"/>
                  <a:pt x="1814512" y="0"/>
                </a:cubicBezTo>
                <a:cubicBezTo>
                  <a:pt x="1858759" y="195264"/>
                  <a:pt x="1798597" y="264009"/>
                  <a:pt x="1814512" y="467048"/>
                </a:cubicBezTo>
                <a:cubicBezTo>
                  <a:pt x="1830427" y="670087"/>
                  <a:pt x="1770170" y="737635"/>
                  <a:pt x="1814512" y="915781"/>
                </a:cubicBezTo>
                <a:cubicBezTo>
                  <a:pt x="1637055" y="964107"/>
                  <a:pt x="1585965" y="898813"/>
                  <a:pt x="1379029" y="915781"/>
                </a:cubicBezTo>
                <a:cubicBezTo>
                  <a:pt x="1172093" y="932749"/>
                  <a:pt x="1091021" y="889401"/>
                  <a:pt x="889111" y="915781"/>
                </a:cubicBezTo>
                <a:cubicBezTo>
                  <a:pt x="687201" y="942161"/>
                  <a:pt x="569488" y="896089"/>
                  <a:pt x="453628" y="915781"/>
                </a:cubicBezTo>
                <a:cubicBezTo>
                  <a:pt x="337768" y="935473"/>
                  <a:pt x="196765" y="896583"/>
                  <a:pt x="0" y="915781"/>
                </a:cubicBezTo>
                <a:cubicBezTo>
                  <a:pt x="-50619" y="708272"/>
                  <a:pt x="12005" y="610023"/>
                  <a:pt x="0" y="448733"/>
                </a:cubicBezTo>
                <a:cubicBezTo>
                  <a:pt x="-12005" y="287443"/>
                  <a:pt x="22321" y="182877"/>
                  <a:pt x="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10483028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00" dirty="0" smtClean="0">
                <a:latin typeface="NEKONEKO" panose="02000603000000000000" pitchFamily="2" charset="0"/>
                <a:ea typeface="NEKONEKO" panose="02000603000000000000" pitchFamily="2" charset="0"/>
              </a:rPr>
              <a:t>Kategorie 3</a:t>
            </a:r>
          </a:p>
          <a:p>
            <a:pPr algn="ctr"/>
            <a:r>
              <a:rPr lang="de-DE" sz="1600" dirty="0" smtClean="0">
                <a:latin typeface="NEKONEKO" panose="02000603000000000000" pitchFamily="2" charset="0"/>
                <a:ea typeface="NEKONEKO" panose="02000603000000000000" pitchFamily="2" charset="0"/>
              </a:rPr>
              <a:t>z.B. </a:t>
            </a:r>
            <a:r>
              <a:rPr lang="de-DE" sz="1600" dirty="0" smtClean="0">
                <a:latin typeface="NEKONEKO" panose="02000603000000000000" pitchFamily="2" charset="0"/>
                <a:ea typeface="NEKONEKO" panose="02000603000000000000" pitchFamily="2" charset="0"/>
              </a:rPr>
              <a:t>„Ich </a:t>
            </a:r>
            <a:r>
              <a:rPr lang="de-DE" sz="1600" dirty="0">
                <a:latin typeface="NEKONEKO" panose="02000603000000000000" pitchFamily="2" charset="0"/>
                <a:ea typeface="NEKONEKO" panose="02000603000000000000" pitchFamily="2" charset="0"/>
              </a:rPr>
              <a:t>mach mir die Welt…“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E70D2B9-069E-A448-900C-1734F097C13F}"/>
              </a:ext>
            </a:extLst>
          </p:cNvPr>
          <p:cNvSpPr txBox="1"/>
          <p:nvPr/>
        </p:nvSpPr>
        <p:spPr>
          <a:xfrm>
            <a:off x="7589639" y="57149"/>
            <a:ext cx="1814512" cy="911020"/>
          </a:xfrm>
          <a:custGeom>
            <a:avLst/>
            <a:gdLst>
              <a:gd name="connsiteX0" fmla="*/ 0 w 1814512"/>
              <a:gd name="connsiteY0" fmla="*/ 0 h 911020"/>
              <a:gd name="connsiteX1" fmla="*/ 471773 w 1814512"/>
              <a:gd name="connsiteY1" fmla="*/ 0 h 911020"/>
              <a:gd name="connsiteX2" fmla="*/ 889111 w 1814512"/>
              <a:gd name="connsiteY2" fmla="*/ 0 h 911020"/>
              <a:gd name="connsiteX3" fmla="*/ 1288304 w 1814512"/>
              <a:gd name="connsiteY3" fmla="*/ 0 h 911020"/>
              <a:gd name="connsiteX4" fmla="*/ 1814512 w 1814512"/>
              <a:gd name="connsiteY4" fmla="*/ 0 h 911020"/>
              <a:gd name="connsiteX5" fmla="*/ 1814512 w 1814512"/>
              <a:gd name="connsiteY5" fmla="*/ 464620 h 911020"/>
              <a:gd name="connsiteX6" fmla="*/ 1814512 w 1814512"/>
              <a:gd name="connsiteY6" fmla="*/ 911020 h 911020"/>
              <a:gd name="connsiteX7" fmla="*/ 1360884 w 1814512"/>
              <a:gd name="connsiteY7" fmla="*/ 911020 h 911020"/>
              <a:gd name="connsiteX8" fmla="*/ 943546 w 1814512"/>
              <a:gd name="connsiteY8" fmla="*/ 911020 h 911020"/>
              <a:gd name="connsiteX9" fmla="*/ 526208 w 1814512"/>
              <a:gd name="connsiteY9" fmla="*/ 911020 h 911020"/>
              <a:gd name="connsiteX10" fmla="*/ 0 w 1814512"/>
              <a:gd name="connsiteY10" fmla="*/ 911020 h 911020"/>
              <a:gd name="connsiteX11" fmla="*/ 0 w 1814512"/>
              <a:gd name="connsiteY11" fmla="*/ 473730 h 911020"/>
              <a:gd name="connsiteX12" fmla="*/ 0 w 1814512"/>
              <a:gd name="connsiteY12" fmla="*/ 0 h 911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14512" h="911020" fill="none" extrusionOk="0">
                <a:moveTo>
                  <a:pt x="0" y="0"/>
                </a:moveTo>
                <a:cubicBezTo>
                  <a:pt x="111954" y="-32647"/>
                  <a:pt x="238638" y="51034"/>
                  <a:pt x="471773" y="0"/>
                </a:cubicBezTo>
                <a:cubicBezTo>
                  <a:pt x="704908" y="-51034"/>
                  <a:pt x="739027" y="42372"/>
                  <a:pt x="889111" y="0"/>
                </a:cubicBezTo>
                <a:cubicBezTo>
                  <a:pt x="1039195" y="-42372"/>
                  <a:pt x="1111128" y="41004"/>
                  <a:pt x="1288304" y="0"/>
                </a:cubicBezTo>
                <a:cubicBezTo>
                  <a:pt x="1465480" y="-41004"/>
                  <a:pt x="1610400" y="31343"/>
                  <a:pt x="1814512" y="0"/>
                </a:cubicBezTo>
                <a:cubicBezTo>
                  <a:pt x="1859667" y="157188"/>
                  <a:pt x="1814298" y="345861"/>
                  <a:pt x="1814512" y="464620"/>
                </a:cubicBezTo>
                <a:cubicBezTo>
                  <a:pt x="1814726" y="583379"/>
                  <a:pt x="1762902" y="757366"/>
                  <a:pt x="1814512" y="911020"/>
                </a:cubicBezTo>
                <a:cubicBezTo>
                  <a:pt x="1685261" y="927255"/>
                  <a:pt x="1504026" y="900049"/>
                  <a:pt x="1360884" y="911020"/>
                </a:cubicBezTo>
                <a:cubicBezTo>
                  <a:pt x="1217742" y="921991"/>
                  <a:pt x="1113036" y="887589"/>
                  <a:pt x="943546" y="911020"/>
                </a:cubicBezTo>
                <a:cubicBezTo>
                  <a:pt x="774056" y="934451"/>
                  <a:pt x="617718" y="883787"/>
                  <a:pt x="526208" y="911020"/>
                </a:cubicBezTo>
                <a:cubicBezTo>
                  <a:pt x="434698" y="938253"/>
                  <a:pt x="173006" y="870748"/>
                  <a:pt x="0" y="911020"/>
                </a:cubicBezTo>
                <a:cubicBezTo>
                  <a:pt x="-23799" y="740277"/>
                  <a:pt x="25811" y="607044"/>
                  <a:pt x="0" y="473730"/>
                </a:cubicBezTo>
                <a:cubicBezTo>
                  <a:pt x="-25811" y="340416"/>
                  <a:pt x="14770" y="218348"/>
                  <a:pt x="0" y="0"/>
                </a:cubicBezTo>
                <a:close/>
              </a:path>
              <a:path w="1814512" h="911020" stroke="0" extrusionOk="0">
                <a:moveTo>
                  <a:pt x="0" y="0"/>
                </a:moveTo>
                <a:cubicBezTo>
                  <a:pt x="104069" y="-12260"/>
                  <a:pt x="261116" y="37291"/>
                  <a:pt x="399193" y="0"/>
                </a:cubicBezTo>
                <a:cubicBezTo>
                  <a:pt x="537270" y="-37291"/>
                  <a:pt x="663569" y="1573"/>
                  <a:pt x="798385" y="0"/>
                </a:cubicBezTo>
                <a:cubicBezTo>
                  <a:pt x="933201" y="-1573"/>
                  <a:pt x="1050330" y="36063"/>
                  <a:pt x="1233868" y="0"/>
                </a:cubicBezTo>
                <a:cubicBezTo>
                  <a:pt x="1417406" y="-36063"/>
                  <a:pt x="1663108" y="42426"/>
                  <a:pt x="1814512" y="0"/>
                </a:cubicBezTo>
                <a:cubicBezTo>
                  <a:pt x="1841621" y="184875"/>
                  <a:pt x="1809476" y="242991"/>
                  <a:pt x="1814512" y="464620"/>
                </a:cubicBezTo>
                <a:cubicBezTo>
                  <a:pt x="1819548" y="686249"/>
                  <a:pt x="1808761" y="792721"/>
                  <a:pt x="1814512" y="911020"/>
                </a:cubicBezTo>
                <a:cubicBezTo>
                  <a:pt x="1637055" y="959346"/>
                  <a:pt x="1585965" y="894052"/>
                  <a:pt x="1379029" y="911020"/>
                </a:cubicBezTo>
                <a:cubicBezTo>
                  <a:pt x="1172093" y="927988"/>
                  <a:pt x="1091021" y="884640"/>
                  <a:pt x="889111" y="911020"/>
                </a:cubicBezTo>
                <a:cubicBezTo>
                  <a:pt x="687201" y="937400"/>
                  <a:pt x="569488" y="891328"/>
                  <a:pt x="453628" y="911020"/>
                </a:cubicBezTo>
                <a:cubicBezTo>
                  <a:pt x="337768" y="930712"/>
                  <a:pt x="196765" y="891822"/>
                  <a:pt x="0" y="911020"/>
                </a:cubicBezTo>
                <a:cubicBezTo>
                  <a:pt x="-48710" y="716233"/>
                  <a:pt x="24665" y="674330"/>
                  <a:pt x="0" y="446400"/>
                </a:cubicBezTo>
                <a:cubicBezTo>
                  <a:pt x="-24665" y="218470"/>
                  <a:pt x="42396" y="176601"/>
                  <a:pt x="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10483028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400" dirty="0" smtClean="0">
                <a:latin typeface="NEKONEKO" panose="02000603000000000000" pitchFamily="2" charset="0"/>
                <a:ea typeface="NEKONEKO" panose="02000603000000000000" pitchFamily="2" charset="0"/>
              </a:rPr>
              <a:t>Kategorie 4, z.B.</a:t>
            </a:r>
          </a:p>
          <a:p>
            <a:pPr algn="ctr"/>
            <a:r>
              <a:rPr lang="de-DE" sz="1400" dirty="0" smtClean="0">
                <a:latin typeface="NEKONEKO" panose="02000603000000000000" pitchFamily="2" charset="0"/>
                <a:ea typeface="NEKONEKO" panose="02000603000000000000" pitchFamily="2" charset="0"/>
              </a:rPr>
              <a:t>Ich </a:t>
            </a:r>
            <a:r>
              <a:rPr lang="de-DE" sz="1400" dirty="0">
                <a:latin typeface="NEKONEKO" panose="02000603000000000000" pitchFamily="2" charset="0"/>
                <a:ea typeface="NEKONEKO" panose="02000603000000000000" pitchFamily="2" charset="0"/>
              </a:rPr>
              <a:t>sehe was, das du nicht siehst….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AD226E9-8F44-3A43-84E3-39C436BC1286}"/>
              </a:ext>
            </a:extLst>
          </p:cNvPr>
          <p:cNvSpPr txBox="1"/>
          <p:nvPr/>
        </p:nvSpPr>
        <p:spPr>
          <a:xfrm>
            <a:off x="10110786" y="57150"/>
            <a:ext cx="1814512" cy="901494"/>
          </a:xfrm>
          <a:custGeom>
            <a:avLst/>
            <a:gdLst>
              <a:gd name="connsiteX0" fmla="*/ 0 w 1814512"/>
              <a:gd name="connsiteY0" fmla="*/ 0 h 901494"/>
              <a:gd name="connsiteX1" fmla="*/ 471773 w 1814512"/>
              <a:gd name="connsiteY1" fmla="*/ 0 h 901494"/>
              <a:gd name="connsiteX2" fmla="*/ 889111 w 1814512"/>
              <a:gd name="connsiteY2" fmla="*/ 0 h 901494"/>
              <a:gd name="connsiteX3" fmla="*/ 1288304 w 1814512"/>
              <a:gd name="connsiteY3" fmla="*/ 0 h 901494"/>
              <a:gd name="connsiteX4" fmla="*/ 1814512 w 1814512"/>
              <a:gd name="connsiteY4" fmla="*/ 0 h 901494"/>
              <a:gd name="connsiteX5" fmla="*/ 1814512 w 1814512"/>
              <a:gd name="connsiteY5" fmla="*/ 459762 h 901494"/>
              <a:gd name="connsiteX6" fmla="*/ 1814512 w 1814512"/>
              <a:gd name="connsiteY6" fmla="*/ 901494 h 901494"/>
              <a:gd name="connsiteX7" fmla="*/ 1360884 w 1814512"/>
              <a:gd name="connsiteY7" fmla="*/ 901494 h 901494"/>
              <a:gd name="connsiteX8" fmla="*/ 943546 w 1814512"/>
              <a:gd name="connsiteY8" fmla="*/ 901494 h 901494"/>
              <a:gd name="connsiteX9" fmla="*/ 526208 w 1814512"/>
              <a:gd name="connsiteY9" fmla="*/ 901494 h 901494"/>
              <a:gd name="connsiteX10" fmla="*/ 0 w 1814512"/>
              <a:gd name="connsiteY10" fmla="*/ 901494 h 901494"/>
              <a:gd name="connsiteX11" fmla="*/ 0 w 1814512"/>
              <a:gd name="connsiteY11" fmla="*/ 468777 h 901494"/>
              <a:gd name="connsiteX12" fmla="*/ 0 w 1814512"/>
              <a:gd name="connsiteY12" fmla="*/ 0 h 901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14512" h="901494" fill="none" extrusionOk="0">
                <a:moveTo>
                  <a:pt x="0" y="0"/>
                </a:moveTo>
                <a:cubicBezTo>
                  <a:pt x="111954" y="-32647"/>
                  <a:pt x="238638" y="51034"/>
                  <a:pt x="471773" y="0"/>
                </a:cubicBezTo>
                <a:cubicBezTo>
                  <a:pt x="704908" y="-51034"/>
                  <a:pt x="739027" y="42372"/>
                  <a:pt x="889111" y="0"/>
                </a:cubicBezTo>
                <a:cubicBezTo>
                  <a:pt x="1039195" y="-42372"/>
                  <a:pt x="1111128" y="41004"/>
                  <a:pt x="1288304" y="0"/>
                </a:cubicBezTo>
                <a:cubicBezTo>
                  <a:pt x="1465480" y="-41004"/>
                  <a:pt x="1610400" y="31343"/>
                  <a:pt x="1814512" y="0"/>
                </a:cubicBezTo>
                <a:cubicBezTo>
                  <a:pt x="1829138" y="190734"/>
                  <a:pt x="1787358" y="338257"/>
                  <a:pt x="1814512" y="459762"/>
                </a:cubicBezTo>
                <a:cubicBezTo>
                  <a:pt x="1841666" y="581267"/>
                  <a:pt x="1773362" y="746728"/>
                  <a:pt x="1814512" y="901494"/>
                </a:cubicBezTo>
                <a:cubicBezTo>
                  <a:pt x="1685261" y="917729"/>
                  <a:pt x="1504026" y="890523"/>
                  <a:pt x="1360884" y="901494"/>
                </a:cubicBezTo>
                <a:cubicBezTo>
                  <a:pt x="1217742" y="912465"/>
                  <a:pt x="1113036" y="878063"/>
                  <a:pt x="943546" y="901494"/>
                </a:cubicBezTo>
                <a:cubicBezTo>
                  <a:pt x="774056" y="924925"/>
                  <a:pt x="617718" y="874261"/>
                  <a:pt x="526208" y="901494"/>
                </a:cubicBezTo>
                <a:cubicBezTo>
                  <a:pt x="434698" y="928727"/>
                  <a:pt x="173006" y="861222"/>
                  <a:pt x="0" y="901494"/>
                </a:cubicBezTo>
                <a:cubicBezTo>
                  <a:pt x="-47262" y="792731"/>
                  <a:pt x="27140" y="586087"/>
                  <a:pt x="0" y="468777"/>
                </a:cubicBezTo>
                <a:cubicBezTo>
                  <a:pt x="-27140" y="351467"/>
                  <a:pt x="27319" y="202645"/>
                  <a:pt x="0" y="0"/>
                </a:cubicBezTo>
                <a:close/>
              </a:path>
              <a:path w="1814512" h="901494" stroke="0" extrusionOk="0">
                <a:moveTo>
                  <a:pt x="0" y="0"/>
                </a:moveTo>
                <a:cubicBezTo>
                  <a:pt x="104069" y="-12260"/>
                  <a:pt x="261116" y="37291"/>
                  <a:pt x="399193" y="0"/>
                </a:cubicBezTo>
                <a:cubicBezTo>
                  <a:pt x="537270" y="-37291"/>
                  <a:pt x="663569" y="1573"/>
                  <a:pt x="798385" y="0"/>
                </a:cubicBezTo>
                <a:cubicBezTo>
                  <a:pt x="933201" y="-1573"/>
                  <a:pt x="1050330" y="36063"/>
                  <a:pt x="1233868" y="0"/>
                </a:cubicBezTo>
                <a:cubicBezTo>
                  <a:pt x="1417406" y="-36063"/>
                  <a:pt x="1663108" y="42426"/>
                  <a:pt x="1814512" y="0"/>
                </a:cubicBezTo>
                <a:cubicBezTo>
                  <a:pt x="1847602" y="206807"/>
                  <a:pt x="1805571" y="314280"/>
                  <a:pt x="1814512" y="459762"/>
                </a:cubicBezTo>
                <a:cubicBezTo>
                  <a:pt x="1823453" y="605244"/>
                  <a:pt x="1762891" y="739718"/>
                  <a:pt x="1814512" y="901494"/>
                </a:cubicBezTo>
                <a:cubicBezTo>
                  <a:pt x="1637055" y="949820"/>
                  <a:pt x="1585965" y="884526"/>
                  <a:pt x="1379029" y="901494"/>
                </a:cubicBezTo>
                <a:cubicBezTo>
                  <a:pt x="1172093" y="918462"/>
                  <a:pt x="1091021" y="875114"/>
                  <a:pt x="889111" y="901494"/>
                </a:cubicBezTo>
                <a:cubicBezTo>
                  <a:pt x="687201" y="927874"/>
                  <a:pt x="569488" y="881802"/>
                  <a:pt x="453628" y="901494"/>
                </a:cubicBezTo>
                <a:cubicBezTo>
                  <a:pt x="337768" y="921186"/>
                  <a:pt x="196765" y="882296"/>
                  <a:pt x="0" y="901494"/>
                </a:cubicBezTo>
                <a:cubicBezTo>
                  <a:pt x="-50048" y="739782"/>
                  <a:pt x="47341" y="640296"/>
                  <a:pt x="0" y="441732"/>
                </a:cubicBezTo>
                <a:cubicBezTo>
                  <a:pt x="-47341" y="243168"/>
                  <a:pt x="33835" y="118332"/>
                  <a:pt x="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10483028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dirty="0" smtClean="0">
                <a:latin typeface="NEKONEKO" panose="02000603000000000000" pitchFamily="2" charset="0"/>
                <a:ea typeface="NEKONEKO" panose="02000603000000000000" pitchFamily="2" charset="0"/>
              </a:rPr>
              <a:t>Kategorie 5</a:t>
            </a:r>
          </a:p>
          <a:p>
            <a:pPr algn="ctr"/>
            <a:r>
              <a:rPr lang="de-DE" sz="1200" dirty="0" smtClean="0">
                <a:latin typeface="NEKONEKO" panose="02000603000000000000" pitchFamily="2" charset="0"/>
                <a:ea typeface="NEKONEKO" panose="02000603000000000000" pitchFamily="2" charset="0"/>
              </a:rPr>
              <a:t>(z.B. Letztes Unterrichtsthema)</a:t>
            </a:r>
            <a:endParaRPr lang="de-DE" sz="1200" dirty="0" smtClean="0">
              <a:latin typeface="NEKONEKO" panose="02000603000000000000" pitchFamily="2" charset="0"/>
              <a:ea typeface="NEKONEKO" panose="02000603000000000000" pitchFamily="2" charset="0"/>
            </a:endParaRPr>
          </a:p>
        </p:txBody>
      </p:sp>
      <p:sp>
        <p:nvSpPr>
          <p:cNvPr id="10" name="Textfeld 9">
            <a:hlinkClick r:id="rId4" action="ppaction://hlinksldjump"/>
            <a:extLst>
              <a:ext uri="{FF2B5EF4-FFF2-40B4-BE49-F238E27FC236}">
                <a16:creationId xmlns:a16="http://schemas.microsoft.com/office/drawing/2014/main" id="{801758BB-6712-E048-8124-0F8B2CDAEBEF}"/>
              </a:ext>
            </a:extLst>
          </p:cNvPr>
          <p:cNvSpPr txBox="1"/>
          <p:nvPr/>
        </p:nvSpPr>
        <p:spPr>
          <a:xfrm>
            <a:off x="266702" y="1374207"/>
            <a:ext cx="1814512" cy="628650"/>
          </a:xfrm>
          <a:custGeom>
            <a:avLst/>
            <a:gdLst>
              <a:gd name="connsiteX0" fmla="*/ 0 w 1814512"/>
              <a:gd name="connsiteY0" fmla="*/ 0 h 628650"/>
              <a:gd name="connsiteX1" fmla="*/ 435483 w 1814512"/>
              <a:gd name="connsiteY1" fmla="*/ 0 h 628650"/>
              <a:gd name="connsiteX2" fmla="*/ 889111 w 1814512"/>
              <a:gd name="connsiteY2" fmla="*/ 0 h 628650"/>
              <a:gd name="connsiteX3" fmla="*/ 1360884 w 1814512"/>
              <a:gd name="connsiteY3" fmla="*/ 0 h 628650"/>
              <a:gd name="connsiteX4" fmla="*/ 1814512 w 1814512"/>
              <a:gd name="connsiteY4" fmla="*/ 0 h 628650"/>
              <a:gd name="connsiteX5" fmla="*/ 1814512 w 1814512"/>
              <a:gd name="connsiteY5" fmla="*/ 320612 h 628650"/>
              <a:gd name="connsiteX6" fmla="*/ 1814512 w 1814512"/>
              <a:gd name="connsiteY6" fmla="*/ 628650 h 628650"/>
              <a:gd name="connsiteX7" fmla="*/ 1324594 w 1814512"/>
              <a:gd name="connsiteY7" fmla="*/ 628650 h 628650"/>
              <a:gd name="connsiteX8" fmla="*/ 834676 w 1814512"/>
              <a:gd name="connsiteY8" fmla="*/ 628650 h 628650"/>
              <a:gd name="connsiteX9" fmla="*/ 0 w 1814512"/>
              <a:gd name="connsiteY9" fmla="*/ 628650 h 628650"/>
              <a:gd name="connsiteX10" fmla="*/ 0 w 1814512"/>
              <a:gd name="connsiteY10" fmla="*/ 320612 h 628650"/>
              <a:gd name="connsiteX11" fmla="*/ 0 w 1814512"/>
              <a:gd name="connsiteY11" fmla="*/ 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14512" h="628650" fill="none" extrusionOk="0">
                <a:moveTo>
                  <a:pt x="0" y="0"/>
                </a:moveTo>
                <a:cubicBezTo>
                  <a:pt x="214144" y="-23938"/>
                  <a:pt x="326004" y="18822"/>
                  <a:pt x="435483" y="0"/>
                </a:cubicBezTo>
                <a:cubicBezTo>
                  <a:pt x="544962" y="-18822"/>
                  <a:pt x="791300" y="43986"/>
                  <a:pt x="889111" y="0"/>
                </a:cubicBezTo>
                <a:cubicBezTo>
                  <a:pt x="986922" y="-43986"/>
                  <a:pt x="1194393" y="40983"/>
                  <a:pt x="1360884" y="0"/>
                </a:cubicBezTo>
                <a:cubicBezTo>
                  <a:pt x="1527375" y="-40983"/>
                  <a:pt x="1723741" y="21791"/>
                  <a:pt x="1814512" y="0"/>
                </a:cubicBezTo>
                <a:cubicBezTo>
                  <a:pt x="1836714" y="84482"/>
                  <a:pt x="1787378" y="173360"/>
                  <a:pt x="1814512" y="320612"/>
                </a:cubicBezTo>
                <a:cubicBezTo>
                  <a:pt x="1841646" y="467864"/>
                  <a:pt x="1800049" y="547693"/>
                  <a:pt x="1814512" y="628650"/>
                </a:cubicBezTo>
                <a:cubicBezTo>
                  <a:pt x="1611681" y="629605"/>
                  <a:pt x="1459025" y="621949"/>
                  <a:pt x="1324594" y="628650"/>
                </a:cubicBezTo>
                <a:cubicBezTo>
                  <a:pt x="1190163" y="635351"/>
                  <a:pt x="1039870" y="579788"/>
                  <a:pt x="834676" y="628650"/>
                </a:cubicBezTo>
                <a:cubicBezTo>
                  <a:pt x="629482" y="677512"/>
                  <a:pt x="198686" y="592113"/>
                  <a:pt x="0" y="628650"/>
                </a:cubicBezTo>
                <a:cubicBezTo>
                  <a:pt x="-34998" y="530481"/>
                  <a:pt x="30877" y="473839"/>
                  <a:pt x="0" y="320612"/>
                </a:cubicBezTo>
                <a:cubicBezTo>
                  <a:pt x="-30877" y="167385"/>
                  <a:pt x="4320" y="81632"/>
                  <a:pt x="0" y="0"/>
                </a:cubicBezTo>
                <a:close/>
              </a:path>
              <a:path w="1814512" h="628650" stroke="0" extrusionOk="0">
                <a:moveTo>
                  <a:pt x="0" y="0"/>
                </a:moveTo>
                <a:cubicBezTo>
                  <a:pt x="167397" y="-31081"/>
                  <a:pt x="252990" y="45292"/>
                  <a:pt x="435483" y="0"/>
                </a:cubicBezTo>
                <a:cubicBezTo>
                  <a:pt x="617976" y="-45292"/>
                  <a:pt x="702502" y="19848"/>
                  <a:pt x="834676" y="0"/>
                </a:cubicBezTo>
                <a:cubicBezTo>
                  <a:pt x="966850" y="-19848"/>
                  <a:pt x="1182805" y="5051"/>
                  <a:pt x="1324594" y="0"/>
                </a:cubicBezTo>
                <a:cubicBezTo>
                  <a:pt x="1466383" y="-5051"/>
                  <a:pt x="1587079" y="48794"/>
                  <a:pt x="1814512" y="0"/>
                </a:cubicBezTo>
                <a:cubicBezTo>
                  <a:pt x="1817216" y="93967"/>
                  <a:pt x="1789918" y="205388"/>
                  <a:pt x="1814512" y="308039"/>
                </a:cubicBezTo>
                <a:cubicBezTo>
                  <a:pt x="1839106" y="410690"/>
                  <a:pt x="1789580" y="535477"/>
                  <a:pt x="1814512" y="628650"/>
                </a:cubicBezTo>
                <a:cubicBezTo>
                  <a:pt x="1721534" y="647841"/>
                  <a:pt x="1461873" y="606144"/>
                  <a:pt x="1360884" y="628650"/>
                </a:cubicBezTo>
                <a:cubicBezTo>
                  <a:pt x="1259895" y="651156"/>
                  <a:pt x="1012528" y="597716"/>
                  <a:pt x="870966" y="628650"/>
                </a:cubicBezTo>
                <a:cubicBezTo>
                  <a:pt x="729404" y="659584"/>
                  <a:pt x="621638" y="590304"/>
                  <a:pt x="471773" y="628650"/>
                </a:cubicBezTo>
                <a:cubicBezTo>
                  <a:pt x="321908" y="666996"/>
                  <a:pt x="233586" y="603164"/>
                  <a:pt x="0" y="628650"/>
                </a:cubicBezTo>
                <a:cubicBezTo>
                  <a:pt x="-4243" y="506966"/>
                  <a:pt x="16623" y="439480"/>
                  <a:pt x="0" y="314325"/>
                </a:cubicBezTo>
                <a:cubicBezTo>
                  <a:pt x="-16623" y="189170"/>
                  <a:pt x="24603" y="105294"/>
                  <a:pt x="0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50</a:t>
            </a:r>
          </a:p>
        </p:txBody>
      </p:sp>
      <p:sp>
        <p:nvSpPr>
          <p:cNvPr id="11" name="Textfeld 10">
            <a:hlinkClick r:id="rId5" action="ppaction://hlinksldjump"/>
            <a:extLst>
              <a:ext uri="{FF2B5EF4-FFF2-40B4-BE49-F238E27FC236}">
                <a16:creationId xmlns:a16="http://schemas.microsoft.com/office/drawing/2014/main" id="{1A95C4E6-8062-6C47-8443-B600F4A64420}"/>
              </a:ext>
            </a:extLst>
          </p:cNvPr>
          <p:cNvSpPr txBox="1"/>
          <p:nvPr/>
        </p:nvSpPr>
        <p:spPr>
          <a:xfrm>
            <a:off x="2731296" y="1374207"/>
            <a:ext cx="1814512" cy="628650"/>
          </a:xfrm>
          <a:custGeom>
            <a:avLst/>
            <a:gdLst>
              <a:gd name="connsiteX0" fmla="*/ 0 w 1814512"/>
              <a:gd name="connsiteY0" fmla="*/ 0 h 628650"/>
              <a:gd name="connsiteX1" fmla="*/ 435483 w 1814512"/>
              <a:gd name="connsiteY1" fmla="*/ 0 h 628650"/>
              <a:gd name="connsiteX2" fmla="*/ 889111 w 1814512"/>
              <a:gd name="connsiteY2" fmla="*/ 0 h 628650"/>
              <a:gd name="connsiteX3" fmla="*/ 1360884 w 1814512"/>
              <a:gd name="connsiteY3" fmla="*/ 0 h 628650"/>
              <a:gd name="connsiteX4" fmla="*/ 1814512 w 1814512"/>
              <a:gd name="connsiteY4" fmla="*/ 0 h 628650"/>
              <a:gd name="connsiteX5" fmla="*/ 1814512 w 1814512"/>
              <a:gd name="connsiteY5" fmla="*/ 320612 h 628650"/>
              <a:gd name="connsiteX6" fmla="*/ 1814512 w 1814512"/>
              <a:gd name="connsiteY6" fmla="*/ 628650 h 628650"/>
              <a:gd name="connsiteX7" fmla="*/ 1324594 w 1814512"/>
              <a:gd name="connsiteY7" fmla="*/ 628650 h 628650"/>
              <a:gd name="connsiteX8" fmla="*/ 834676 w 1814512"/>
              <a:gd name="connsiteY8" fmla="*/ 628650 h 628650"/>
              <a:gd name="connsiteX9" fmla="*/ 0 w 1814512"/>
              <a:gd name="connsiteY9" fmla="*/ 628650 h 628650"/>
              <a:gd name="connsiteX10" fmla="*/ 0 w 1814512"/>
              <a:gd name="connsiteY10" fmla="*/ 320612 h 628650"/>
              <a:gd name="connsiteX11" fmla="*/ 0 w 1814512"/>
              <a:gd name="connsiteY11" fmla="*/ 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14512" h="628650" fill="none" extrusionOk="0">
                <a:moveTo>
                  <a:pt x="0" y="0"/>
                </a:moveTo>
                <a:cubicBezTo>
                  <a:pt x="214144" y="-23938"/>
                  <a:pt x="326004" y="18822"/>
                  <a:pt x="435483" y="0"/>
                </a:cubicBezTo>
                <a:cubicBezTo>
                  <a:pt x="544962" y="-18822"/>
                  <a:pt x="791300" y="43986"/>
                  <a:pt x="889111" y="0"/>
                </a:cubicBezTo>
                <a:cubicBezTo>
                  <a:pt x="986922" y="-43986"/>
                  <a:pt x="1194393" y="40983"/>
                  <a:pt x="1360884" y="0"/>
                </a:cubicBezTo>
                <a:cubicBezTo>
                  <a:pt x="1527375" y="-40983"/>
                  <a:pt x="1723741" y="21791"/>
                  <a:pt x="1814512" y="0"/>
                </a:cubicBezTo>
                <a:cubicBezTo>
                  <a:pt x="1836714" y="84482"/>
                  <a:pt x="1787378" y="173360"/>
                  <a:pt x="1814512" y="320612"/>
                </a:cubicBezTo>
                <a:cubicBezTo>
                  <a:pt x="1841646" y="467864"/>
                  <a:pt x="1800049" y="547693"/>
                  <a:pt x="1814512" y="628650"/>
                </a:cubicBezTo>
                <a:cubicBezTo>
                  <a:pt x="1611681" y="629605"/>
                  <a:pt x="1459025" y="621949"/>
                  <a:pt x="1324594" y="628650"/>
                </a:cubicBezTo>
                <a:cubicBezTo>
                  <a:pt x="1190163" y="635351"/>
                  <a:pt x="1039870" y="579788"/>
                  <a:pt x="834676" y="628650"/>
                </a:cubicBezTo>
                <a:cubicBezTo>
                  <a:pt x="629482" y="677512"/>
                  <a:pt x="198686" y="592113"/>
                  <a:pt x="0" y="628650"/>
                </a:cubicBezTo>
                <a:cubicBezTo>
                  <a:pt x="-34998" y="530481"/>
                  <a:pt x="30877" y="473839"/>
                  <a:pt x="0" y="320612"/>
                </a:cubicBezTo>
                <a:cubicBezTo>
                  <a:pt x="-30877" y="167385"/>
                  <a:pt x="4320" y="81632"/>
                  <a:pt x="0" y="0"/>
                </a:cubicBezTo>
                <a:close/>
              </a:path>
              <a:path w="1814512" h="628650" stroke="0" extrusionOk="0">
                <a:moveTo>
                  <a:pt x="0" y="0"/>
                </a:moveTo>
                <a:cubicBezTo>
                  <a:pt x="167397" y="-31081"/>
                  <a:pt x="252990" y="45292"/>
                  <a:pt x="435483" y="0"/>
                </a:cubicBezTo>
                <a:cubicBezTo>
                  <a:pt x="617976" y="-45292"/>
                  <a:pt x="702502" y="19848"/>
                  <a:pt x="834676" y="0"/>
                </a:cubicBezTo>
                <a:cubicBezTo>
                  <a:pt x="966850" y="-19848"/>
                  <a:pt x="1182805" y="5051"/>
                  <a:pt x="1324594" y="0"/>
                </a:cubicBezTo>
                <a:cubicBezTo>
                  <a:pt x="1466383" y="-5051"/>
                  <a:pt x="1587079" y="48794"/>
                  <a:pt x="1814512" y="0"/>
                </a:cubicBezTo>
                <a:cubicBezTo>
                  <a:pt x="1817216" y="93967"/>
                  <a:pt x="1789918" y="205388"/>
                  <a:pt x="1814512" y="308039"/>
                </a:cubicBezTo>
                <a:cubicBezTo>
                  <a:pt x="1839106" y="410690"/>
                  <a:pt x="1789580" y="535477"/>
                  <a:pt x="1814512" y="628650"/>
                </a:cubicBezTo>
                <a:cubicBezTo>
                  <a:pt x="1721534" y="647841"/>
                  <a:pt x="1461873" y="606144"/>
                  <a:pt x="1360884" y="628650"/>
                </a:cubicBezTo>
                <a:cubicBezTo>
                  <a:pt x="1259895" y="651156"/>
                  <a:pt x="1012528" y="597716"/>
                  <a:pt x="870966" y="628650"/>
                </a:cubicBezTo>
                <a:cubicBezTo>
                  <a:pt x="729404" y="659584"/>
                  <a:pt x="621638" y="590304"/>
                  <a:pt x="471773" y="628650"/>
                </a:cubicBezTo>
                <a:cubicBezTo>
                  <a:pt x="321908" y="666996"/>
                  <a:pt x="233586" y="603164"/>
                  <a:pt x="0" y="628650"/>
                </a:cubicBezTo>
                <a:cubicBezTo>
                  <a:pt x="-4243" y="506966"/>
                  <a:pt x="16623" y="439480"/>
                  <a:pt x="0" y="314325"/>
                </a:cubicBezTo>
                <a:cubicBezTo>
                  <a:pt x="-16623" y="189170"/>
                  <a:pt x="24603" y="105294"/>
                  <a:pt x="0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50</a:t>
            </a:r>
          </a:p>
        </p:txBody>
      </p:sp>
      <p:sp>
        <p:nvSpPr>
          <p:cNvPr id="12" name="Textfeld 11">
            <a:hlinkClick r:id="rId6" action="ppaction://hlinksldjump"/>
            <a:extLst>
              <a:ext uri="{FF2B5EF4-FFF2-40B4-BE49-F238E27FC236}">
                <a16:creationId xmlns:a16="http://schemas.microsoft.com/office/drawing/2014/main" id="{DBD1751C-8F09-644B-9263-828F1A118AA7}"/>
              </a:ext>
            </a:extLst>
          </p:cNvPr>
          <p:cNvSpPr txBox="1"/>
          <p:nvPr/>
        </p:nvSpPr>
        <p:spPr>
          <a:xfrm>
            <a:off x="5068492" y="1374207"/>
            <a:ext cx="1814512" cy="628650"/>
          </a:xfrm>
          <a:custGeom>
            <a:avLst/>
            <a:gdLst>
              <a:gd name="connsiteX0" fmla="*/ 0 w 1814512"/>
              <a:gd name="connsiteY0" fmla="*/ 0 h 628650"/>
              <a:gd name="connsiteX1" fmla="*/ 435483 w 1814512"/>
              <a:gd name="connsiteY1" fmla="*/ 0 h 628650"/>
              <a:gd name="connsiteX2" fmla="*/ 889111 w 1814512"/>
              <a:gd name="connsiteY2" fmla="*/ 0 h 628650"/>
              <a:gd name="connsiteX3" fmla="*/ 1360884 w 1814512"/>
              <a:gd name="connsiteY3" fmla="*/ 0 h 628650"/>
              <a:gd name="connsiteX4" fmla="*/ 1814512 w 1814512"/>
              <a:gd name="connsiteY4" fmla="*/ 0 h 628650"/>
              <a:gd name="connsiteX5" fmla="*/ 1814512 w 1814512"/>
              <a:gd name="connsiteY5" fmla="*/ 320612 h 628650"/>
              <a:gd name="connsiteX6" fmla="*/ 1814512 w 1814512"/>
              <a:gd name="connsiteY6" fmla="*/ 628650 h 628650"/>
              <a:gd name="connsiteX7" fmla="*/ 1324594 w 1814512"/>
              <a:gd name="connsiteY7" fmla="*/ 628650 h 628650"/>
              <a:gd name="connsiteX8" fmla="*/ 834676 w 1814512"/>
              <a:gd name="connsiteY8" fmla="*/ 628650 h 628650"/>
              <a:gd name="connsiteX9" fmla="*/ 0 w 1814512"/>
              <a:gd name="connsiteY9" fmla="*/ 628650 h 628650"/>
              <a:gd name="connsiteX10" fmla="*/ 0 w 1814512"/>
              <a:gd name="connsiteY10" fmla="*/ 320612 h 628650"/>
              <a:gd name="connsiteX11" fmla="*/ 0 w 1814512"/>
              <a:gd name="connsiteY11" fmla="*/ 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14512" h="628650" fill="none" extrusionOk="0">
                <a:moveTo>
                  <a:pt x="0" y="0"/>
                </a:moveTo>
                <a:cubicBezTo>
                  <a:pt x="214144" y="-23938"/>
                  <a:pt x="326004" y="18822"/>
                  <a:pt x="435483" y="0"/>
                </a:cubicBezTo>
                <a:cubicBezTo>
                  <a:pt x="544962" y="-18822"/>
                  <a:pt x="791300" y="43986"/>
                  <a:pt x="889111" y="0"/>
                </a:cubicBezTo>
                <a:cubicBezTo>
                  <a:pt x="986922" y="-43986"/>
                  <a:pt x="1194393" y="40983"/>
                  <a:pt x="1360884" y="0"/>
                </a:cubicBezTo>
                <a:cubicBezTo>
                  <a:pt x="1527375" y="-40983"/>
                  <a:pt x="1723741" y="21791"/>
                  <a:pt x="1814512" y="0"/>
                </a:cubicBezTo>
                <a:cubicBezTo>
                  <a:pt x="1836714" y="84482"/>
                  <a:pt x="1787378" y="173360"/>
                  <a:pt x="1814512" y="320612"/>
                </a:cubicBezTo>
                <a:cubicBezTo>
                  <a:pt x="1841646" y="467864"/>
                  <a:pt x="1800049" y="547693"/>
                  <a:pt x="1814512" y="628650"/>
                </a:cubicBezTo>
                <a:cubicBezTo>
                  <a:pt x="1611681" y="629605"/>
                  <a:pt x="1459025" y="621949"/>
                  <a:pt x="1324594" y="628650"/>
                </a:cubicBezTo>
                <a:cubicBezTo>
                  <a:pt x="1190163" y="635351"/>
                  <a:pt x="1039870" y="579788"/>
                  <a:pt x="834676" y="628650"/>
                </a:cubicBezTo>
                <a:cubicBezTo>
                  <a:pt x="629482" y="677512"/>
                  <a:pt x="198686" y="592113"/>
                  <a:pt x="0" y="628650"/>
                </a:cubicBezTo>
                <a:cubicBezTo>
                  <a:pt x="-34998" y="530481"/>
                  <a:pt x="30877" y="473839"/>
                  <a:pt x="0" y="320612"/>
                </a:cubicBezTo>
                <a:cubicBezTo>
                  <a:pt x="-30877" y="167385"/>
                  <a:pt x="4320" y="81632"/>
                  <a:pt x="0" y="0"/>
                </a:cubicBezTo>
                <a:close/>
              </a:path>
              <a:path w="1814512" h="628650" stroke="0" extrusionOk="0">
                <a:moveTo>
                  <a:pt x="0" y="0"/>
                </a:moveTo>
                <a:cubicBezTo>
                  <a:pt x="167397" y="-31081"/>
                  <a:pt x="252990" y="45292"/>
                  <a:pt x="435483" y="0"/>
                </a:cubicBezTo>
                <a:cubicBezTo>
                  <a:pt x="617976" y="-45292"/>
                  <a:pt x="702502" y="19848"/>
                  <a:pt x="834676" y="0"/>
                </a:cubicBezTo>
                <a:cubicBezTo>
                  <a:pt x="966850" y="-19848"/>
                  <a:pt x="1182805" y="5051"/>
                  <a:pt x="1324594" y="0"/>
                </a:cubicBezTo>
                <a:cubicBezTo>
                  <a:pt x="1466383" y="-5051"/>
                  <a:pt x="1587079" y="48794"/>
                  <a:pt x="1814512" y="0"/>
                </a:cubicBezTo>
                <a:cubicBezTo>
                  <a:pt x="1817216" y="93967"/>
                  <a:pt x="1789918" y="205388"/>
                  <a:pt x="1814512" y="308039"/>
                </a:cubicBezTo>
                <a:cubicBezTo>
                  <a:pt x="1839106" y="410690"/>
                  <a:pt x="1789580" y="535477"/>
                  <a:pt x="1814512" y="628650"/>
                </a:cubicBezTo>
                <a:cubicBezTo>
                  <a:pt x="1721534" y="647841"/>
                  <a:pt x="1461873" y="606144"/>
                  <a:pt x="1360884" y="628650"/>
                </a:cubicBezTo>
                <a:cubicBezTo>
                  <a:pt x="1259895" y="651156"/>
                  <a:pt x="1012528" y="597716"/>
                  <a:pt x="870966" y="628650"/>
                </a:cubicBezTo>
                <a:cubicBezTo>
                  <a:pt x="729404" y="659584"/>
                  <a:pt x="621638" y="590304"/>
                  <a:pt x="471773" y="628650"/>
                </a:cubicBezTo>
                <a:cubicBezTo>
                  <a:pt x="321908" y="666996"/>
                  <a:pt x="233586" y="603164"/>
                  <a:pt x="0" y="628650"/>
                </a:cubicBezTo>
                <a:cubicBezTo>
                  <a:pt x="-4243" y="506966"/>
                  <a:pt x="16623" y="439480"/>
                  <a:pt x="0" y="314325"/>
                </a:cubicBezTo>
                <a:cubicBezTo>
                  <a:pt x="-16623" y="189170"/>
                  <a:pt x="24603" y="105294"/>
                  <a:pt x="0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50</a:t>
            </a:r>
          </a:p>
        </p:txBody>
      </p:sp>
      <p:sp>
        <p:nvSpPr>
          <p:cNvPr id="13" name="Textfeld 12">
            <a:hlinkClick r:id="rId7" action="ppaction://hlinksldjump"/>
            <a:extLst>
              <a:ext uri="{FF2B5EF4-FFF2-40B4-BE49-F238E27FC236}">
                <a16:creationId xmlns:a16="http://schemas.microsoft.com/office/drawing/2014/main" id="{B7F6BB7E-E4CC-8946-BB2B-3C0EB085F370}"/>
              </a:ext>
            </a:extLst>
          </p:cNvPr>
          <p:cNvSpPr txBox="1"/>
          <p:nvPr/>
        </p:nvSpPr>
        <p:spPr>
          <a:xfrm>
            <a:off x="7589639" y="1374207"/>
            <a:ext cx="1814512" cy="628650"/>
          </a:xfrm>
          <a:custGeom>
            <a:avLst/>
            <a:gdLst>
              <a:gd name="connsiteX0" fmla="*/ 0 w 1814512"/>
              <a:gd name="connsiteY0" fmla="*/ 0 h 628650"/>
              <a:gd name="connsiteX1" fmla="*/ 435483 w 1814512"/>
              <a:gd name="connsiteY1" fmla="*/ 0 h 628650"/>
              <a:gd name="connsiteX2" fmla="*/ 889111 w 1814512"/>
              <a:gd name="connsiteY2" fmla="*/ 0 h 628650"/>
              <a:gd name="connsiteX3" fmla="*/ 1360884 w 1814512"/>
              <a:gd name="connsiteY3" fmla="*/ 0 h 628650"/>
              <a:gd name="connsiteX4" fmla="*/ 1814512 w 1814512"/>
              <a:gd name="connsiteY4" fmla="*/ 0 h 628650"/>
              <a:gd name="connsiteX5" fmla="*/ 1814512 w 1814512"/>
              <a:gd name="connsiteY5" fmla="*/ 320612 h 628650"/>
              <a:gd name="connsiteX6" fmla="*/ 1814512 w 1814512"/>
              <a:gd name="connsiteY6" fmla="*/ 628650 h 628650"/>
              <a:gd name="connsiteX7" fmla="*/ 1324594 w 1814512"/>
              <a:gd name="connsiteY7" fmla="*/ 628650 h 628650"/>
              <a:gd name="connsiteX8" fmla="*/ 834676 w 1814512"/>
              <a:gd name="connsiteY8" fmla="*/ 628650 h 628650"/>
              <a:gd name="connsiteX9" fmla="*/ 0 w 1814512"/>
              <a:gd name="connsiteY9" fmla="*/ 628650 h 628650"/>
              <a:gd name="connsiteX10" fmla="*/ 0 w 1814512"/>
              <a:gd name="connsiteY10" fmla="*/ 320612 h 628650"/>
              <a:gd name="connsiteX11" fmla="*/ 0 w 1814512"/>
              <a:gd name="connsiteY11" fmla="*/ 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14512" h="628650" fill="none" extrusionOk="0">
                <a:moveTo>
                  <a:pt x="0" y="0"/>
                </a:moveTo>
                <a:cubicBezTo>
                  <a:pt x="214144" y="-23938"/>
                  <a:pt x="326004" y="18822"/>
                  <a:pt x="435483" y="0"/>
                </a:cubicBezTo>
                <a:cubicBezTo>
                  <a:pt x="544962" y="-18822"/>
                  <a:pt x="791300" y="43986"/>
                  <a:pt x="889111" y="0"/>
                </a:cubicBezTo>
                <a:cubicBezTo>
                  <a:pt x="986922" y="-43986"/>
                  <a:pt x="1194393" y="40983"/>
                  <a:pt x="1360884" y="0"/>
                </a:cubicBezTo>
                <a:cubicBezTo>
                  <a:pt x="1527375" y="-40983"/>
                  <a:pt x="1723741" y="21791"/>
                  <a:pt x="1814512" y="0"/>
                </a:cubicBezTo>
                <a:cubicBezTo>
                  <a:pt x="1836714" y="84482"/>
                  <a:pt x="1787378" y="173360"/>
                  <a:pt x="1814512" y="320612"/>
                </a:cubicBezTo>
                <a:cubicBezTo>
                  <a:pt x="1841646" y="467864"/>
                  <a:pt x="1800049" y="547693"/>
                  <a:pt x="1814512" y="628650"/>
                </a:cubicBezTo>
                <a:cubicBezTo>
                  <a:pt x="1611681" y="629605"/>
                  <a:pt x="1459025" y="621949"/>
                  <a:pt x="1324594" y="628650"/>
                </a:cubicBezTo>
                <a:cubicBezTo>
                  <a:pt x="1190163" y="635351"/>
                  <a:pt x="1039870" y="579788"/>
                  <a:pt x="834676" y="628650"/>
                </a:cubicBezTo>
                <a:cubicBezTo>
                  <a:pt x="629482" y="677512"/>
                  <a:pt x="198686" y="592113"/>
                  <a:pt x="0" y="628650"/>
                </a:cubicBezTo>
                <a:cubicBezTo>
                  <a:pt x="-34998" y="530481"/>
                  <a:pt x="30877" y="473839"/>
                  <a:pt x="0" y="320612"/>
                </a:cubicBezTo>
                <a:cubicBezTo>
                  <a:pt x="-30877" y="167385"/>
                  <a:pt x="4320" y="81632"/>
                  <a:pt x="0" y="0"/>
                </a:cubicBezTo>
                <a:close/>
              </a:path>
              <a:path w="1814512" h="628650" stroke="0" extrusionOk="0">
                <a:moveTo>
                  <a:pt x="0" y="0"/>
                </a:moveTo>
                <a:cubicBezTo>
                  <a:pt x="167397" y="-31081"/>
                  <a:pt x="252990" y="45292"/>
                  <a:pt x="435483" y="0"/>
                </a:cubicBezTo>
                <a:cubicBezTo>
                  <a:pt x="617976" y="-45292"/>
                  <a:pt x="702502" y="19848"/>
                  <a:pt x="834676" y="0"/>
                </a:cubicBezTo>
                <a:cubicBezTo>
                  <a:pt x="966850" y="-19848"/>
                  <a:pt x="1182805" y="5051"/>
                  <a:pt x="1324594" y="0"/>
                </a:cubicBezTo>
                <a:cubicBezTo>
                  <a:pt x="1466383" y="-5051"/>
                  <a:pt x="1587079" y="48794"/>
                  <a:pt x="1814512" y="0"/>
                </a:cubicBezTo>
                <a:cubicBezTo>
                  <a:pt x="1817216" y="93967"/>
                  <a:pt x="1789918" y="205388"/>
                  <a:pt x="1814512" y="308039"/>
                </a:cubicBezTo>
                <a:cubicBezTo>
                  <a:pt x="1839106" y="410690"/>
                  <a:pt x="1789580" y="535477"/>
                  <a:pt x="1814512" y="628650"/>
                </a:cubicBezTo>
                <a:cubicBezTo>
                  <a:pt x="1721534" y="647841"/>
                  <a:pt x="1461873" y="606144"/>
                  <a:pt x="1360884" y="628650"/>
                </a:cubicBezTo>
                <a:cubicBezTo>
                  <a:pt x="1259895" y="651156"/>
                  <a:pt x="1012528" y="597716"/>
                  <a:pt x="870966" y="628650"/>
                </a:cubicBezTo>
                <a:cubicBezTo>
                  <a:pt x="729404" y="659584"/>
                  <a:pt x="621638" y="590304"/>
                  <a:pt x="471773" y="628650"/>
                </a:cubicBezTo>
                <a:cubicBezTo>
                  <a:pt x="321908" y="666996"/>
                  <a:pt x="233586" y="603164"/>
                  <a:pt x="0" y="628650"/>
                </a:cubicBezTo>
                <a:cubicBezTo>
                  <a:pt x="-4243" y="506966"/>
                  <a:pt x="16623" y="439480"/>
                  <a:pt x="0" y="314325"/>
                </a:cubicBezTo>
                <a:cubicBezTo>
                  <a:pt x="-16623" y="189170"/>
                  <a:pt x="24603" y="105294"/>
                  <a:pt x="0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50</a:t>
            </a:r>
          </a:p>
        </p:txBody>
      </p:sp>
      <p:sp>
        <p:nvSpPr>
          <p:cNvPr id="14" name="Textfeld 13">
            <a:hlinkClick r:id="rId8" action="ppaction://hlinksldjump"/>
            <a:extLst>
              <a:ext uri="{FF2B5EF4-FFF2-40B4-BE49-F238E27FC236}">
                <a16:creationId xmlns:a16="http://schemas.microsoft.com/office/drawing/2014/main" id="{020B5E13-EC27-5B4C-9F16-C5090C9598EF}"/>
              </a:ext>
            </a:extLst>
          </p:cNvPr>
          <p:cNvSpPr txBox="1"/>
          <p:nvPr/>
        </p:nvSpPr>
        <p:spPr>
          <a:xfrm>
            <a:off x="10110786" y="1374207"/>
            <a:ext cx="1814512" cy="628650"/>
          </a:xfrm>
          <a:custGeom>
            <a:avLst/>
            <a:gdLst>
              <a:gd name="connsiteX0" fmla="*/ 0 w 1814512"/>
              <a:gd name="connsiteY0" fmla="*/ 0 h 628650"/>
              <a:gd name="connsiteX1" fmla="*/ 435483 w 1814512"/>
              <a:gd name="connsiteY1" fmla="*/ 0 h 628650"/>
              <a:gd name="connsiteX2" fmla="*/ 889111 w 1814512"/>
              <a:gd name="connsiteY2" fmla="*/ 0 h 628650"/>
              <a:gd name="connsiteX3" fmla="*/ 1360884 w 1814512"/>
              <a:gd name="connsiteY3" fmla="*/ 0 h 628650"/>
              <a:gd name="connsiteX4" fmla="*/ 1814512 w 1814512"/>
              <a:gd name="connsiteY4" fmla="*/ 0 h 628650"/>
              <a:gd name="connsiteX5" fmla="*/ 1814512 w 1814512"/>
              <a:gd name="connsiteY5" fmla="*/ 320612 h 628650"/>
              <a:gd name="connsiteX6" fmla="*/ 1814512 w 1814512"/>
              <a:gd name="connsiteY6" fmla="*/ 628650 h 628650"/>
              <a:gd name="connsiteX7" fmla="*/ 1324594 w 1814512"/>
              <a:gd name="connsiteY7" fmla="*/ 628650 h 628650"/>
              <a:gd name="connsiteX8" fmla="*/ 834676 w 1814512"/>
              <a:gd name="connsiteY8" fmla="*/ 628650 h 628650"/>
              <a:gd name="connsiteX9" fmla="*/ 0 w 1814512"/>
              <a:gd name="connsiteY9" fmla="*/ 628650 h 628650"/>
              <a:gd name="connsiteX10" fmla="*/ 0 w 1814512"/>
              <a:gd name="connsiteY10" fmla="*/ 320612 h 628650"/>
              <a:gd name="connsiteX11" fmla="*/ 0 w 1814512"/>
              <a:gd name="connsiteY11" fmla="*/ 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14512" h="628650" fill="none" extrusionOk="0">
                <a:moveTo>
                  <a:pt x="0" y="0"/>
                </a:moveTo>
                <a:cubicBezTo>
                  <a:pt x="214144" y="-23938"/>
                  <a:pt x="326004" y="18822"/>
                  <a:pt x="435483" y="0"/>
                </a:cubicBezTo>
                <a:cubicBezTo>
                  <a:pt x="544962" y="-18822"/>
                  <a:pt x="791300" y="43986"/>
                  <a:pt x="889111" y="0"/>
                </a:cubicBezTo>
                <a:cubicBezTo>
                  <a:pt x="986922" y="-43986"/>
                  <a:pt x="1194393" y="40983"/>
                  <a:pt x="1360884" y="0"/>
                </a:cubicBezTo>
                <a:cubicBezTo>
                  <a:pt x="1527375" y="-40983"/>
                  <a:pt x="1723741" y="21791"/>
                  <a:pt x="1814512" y="0"/>
                </a:cubicBezTo>
                <a:cubicBezTo>
                  <a:pt x="1836714" y="84482"/>
                  <a:pt x="1787378" y="173360"/>
                  <a:pt x="1814512" y="320612"/>
                </a:cubicBezTo>
                <a:cubicBezTo>
                  <a:pt x="1841646" y="467864"/>
                  <a:pt x="1800049" y="547693"/>
                  <a:pt x="1814512" y="628650"/>
                </a:cubicBezTo>
                <a:cubicBezTo>
                  <a:pt x="1611681" y="629605"/>
                  <a:pt x="1459025" y="621949"/>
                  <a:pt x="1324594" y="628650"/>
                </a:cubicBezTo>
                <a:cubicBezTo>
                  <a:pt x="1190163" y="635351"/>
                  <a:pt x="1039870" y="579788"/>
                  <a:pt x="834676" y="628650"/>
                </a:cubicBezTo>
                <a:cubicBezTo>
                  <a:pt x="629482" y="677512"/>
                  <a:pt x="198686" y="592113"/>
                  <a:pt x="0" y="628650"/>
                </a:cubicBezTo>
                <a:cubicBezTo>
                  <a:pt x="-34998" y="530481"/>
                  <a:pt x="30877" y="473839"/>
                  <a:pt x="0" y="320612"/>
                </a:cubicBezTo>
                <a:cubicBezTo>
                  <a:pt x="-30877" y="167385"/>
                  <a:pt x="4320" y="81632"/>
                  <a:pt x="0" y="0"/>
                </a:cubicBezTo>
                <a:close/>
              </a:path>
              <a:path w="1814512" h="628650" stroke="0" extrusionOk="0">
                <a:moveTo>
                  <a:pt x="0" y="0"/>
                </a:moveTo>
                <a:cubicBezTo>
                  <a:pt x="167397" y="-31081"/>
                  <a:pt x="252990" y="45292"/>
                  <a:pt x="435483" y="0"/>
                </a:cubicBezTo>
                <a:cubicBezTo>
                  <a:pt x="617976" y="-45292"/>
                  <a:pt x="702502" y="19848"/>
                  <a:pt x="834676" y="0"/>
                </a:cubicBezTo>
                <a:cubicBezTo>
                  <a:pt x="966850" y="-19848"/>
                  <a:pt x="1182805" y="5051"/>
                  <a:pt x="1324594" y="0"/>
                </a:cubicBezTo>
                <a:cubicBezTo>
                  <a:pt x="1466383" y="-5051"/>
                  <a:pt x="1587079" y="48794"/>
                  <a:pt x="1814512" y="0"/>
                </a:cubicBezTo>
                <a:cubicBezTo>
                  <a:pt x="1817216" y="93967"/>
                  <a:pt x="1789918" y="205388"/>
                  <a:pt x="1814512" y="308039"/>
                </a:cubicBezTo>
                <a:cubicBezTo>
                  <a:pt x="1839106" y="410690"/>
                  <a:pt x="1789580" y="535477"/>
                  <a:pt x="1814512" y="628650"/>
                </a:cubicBezTo>
                <a:cubicBezTo>
                  <a:pt x="1721534" y="647841"/>
                  <a:pt x="1461873" y="606144"/>
                  <a:pt x="1360884" y="628650"/>
                </a:cubicBezTo>
                <a:cubicBezTo>
                  <a:pt x="1259895" y="651156"/>
                  <a:pt x="1012528" y="597716"/>
                  <a:pt x="870966" y="628650"/>
                </a:cubicBezTo>
                <a:cubicBezTo>
                  <a:pt x="729404" y="659584"/>
                  <a:pt x="621638" y="590304"/>
                  <a:pt x="471773" y="628650"/>
                </a:cubicBezTo>
                <a:cubicBezTo>
                  <a:pt x="321908" y="666996"/>
                  <a:pt x="233586" y="603164"/>
                  <a:pt x="0" y="628650"/>
                </a:cubicBezTo>
                <a:cubicBezTo>
                  <a:pt x="-4243" y="506966"/>
                  <a:pt x="16623" y="439480"/>
                  <a:pt x="0" y="314325"/>
                </a:cubicBezTo>
                <a:cubicBezTo>
                  <a:pt x="-16623" y="189170"/>
                  <a:pt x="24603" y="105294"/>
                  <a:pt x="0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50</a:t>
            </a:r>
          </a:p>
        </p:txBody>
      </p:sp>
      <p:sp>
        <p:nvSpPr>
          <p:cNvPr id="15" name="Textfeld 14">
            <a:hlinkClick r:id="rId9" action="ppaction://hlinksldjump"/>
            <a:extLst>
              <a:ext uri="{FF2B5EF4-FFF2-40B4-BE49-F238E27FC236}">
                <a16:creationId xmlns:a16="http://schemas.microsoft.com/office/drawing/2014/main" id="{530BAE9F-2FFA-B44F-9E61-12355E705EFE}"/>
              </a:ext>
            </a:extLst>
          </p:cNvPr>
          <p:cNvSpPr txBox="1"/>
          <p:nvPr/>
        </p:nvSpPr>
        <p:spPr>
          <a:xfrm>
            <a:off x="266702" y="2512445"/>
            <a:ext cx="1814512" cy="628650"/>
          </a:xfrm>
          <a:custGeom>
            <a:avLst/>
            <a:gdLst>
              <a:gd name="connsiteX0" fmla="*/ 0 w 1814512"/>
              <a:gd name="connsiteY0" fmla="*/ 0 h 628650"/>
              <a:gd name="connsiteX1" fmla="*/ 435483 w 1814512"/>
              <a:gd name="connsiteY1" fmla="*/ 0 h 628650"/>
              <a:gd name="connsiteX2" fmla="*/ 889111 w 1814512"/>
              <a:gd name="connsiteY2" fmla="*/ 0 h 628650"/>
              <a:gd name="connsiteX3" fmla="*/ 1360884 w 1814512"/>
              <a:gd name="connsiteY3" fmla="*/ 0 h 628650"/>
              <a:gd name="connsiteX4" fmla="*/ 1814512 w 1814512"/>
              <a:gd name="connsiteY4" fmla="*/ 0 h 628650"/>
              <a:gd name="connsiteX5" fmla="*/ 1814512 w 1814512"/>
              <a:gd name="connsiteY5" fmla="*/ 320612 h 628650"/>
              <a:gd name="connsiteX6" fmla="*/ 1814512 w 1814512"/>
              <a:gd name="connsiteY6" fmla="*/ 628650 h 628650"/>
              <a:gd name="connsiteX7" fmla="*/ 1324594 w 1814512"/>
              <a:gd name="connsiteY7" fmla="*/ 628650 h 628650"/>
              <a:gd name="connsiteX8" fmla="*/ 834676 w 1814512"/>
              <a:gd name="connsiteY8" fmla="*/ 628650 h 628650"/>
              <a:gd name="connsiteX9" fmla="*/ 0 w 1814512"/>
              <a:gd name="connsiteY9" fmla="*/ 628650 h 628650"/>
              <a:gd name="connsiteX10" fmla="*/ 0 w 1814512"/>
              <a:gd name="connsiteY10" fmla="*/ 320612 h 628650"/>
              <a:gd name="connsiteX11" fmla="*/ 0 w 1814512"/>
              <a:gd name="connsiteY11" fmla="*/ 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14512" h="628650" fill="none" extrusionOk="0">
                <a:moveTo>
                  <a:pt x="0" y="0"/>
                </a:moveTo>
                <a:cubicBezTo>
                  <a:pt x="214144" y="-23938"/>
                  <a:pt x="326004" y="18822"/>
                  <a:pt x="435483" y="0"/>
                </a:cubicBezTo>
                <a:cubicBezTo>
                  <a:pt x="544962" y="-18822"/>
                  <a:pt x="791300" y="43986"/>
                  <a:pt x="889111" y="0"/>
                </a:cubicBezTo>
                <a:cubicBezTo>
                  <a:pt x="986922" y="-43986"/>
                  <a:pt x="1194393" y="40983"/>
                  <a:pt x="1360884" y="0"/>
                </a:cubicBezTo>
                <a:cubicBezTo>
                  <a:pt x="1527375" y="-40983"/>
                  <a:pt x="1723741" y="21791"/>
                  <a:pt x="1814512" y="0"/>
                </a:cubicBezTo>
                <a:cubicBezTo>
                  <a:pt x="1836714" y="84482"/>
                  <a:pt x="1787378" y="173360"/>
                  <a:pt x="1814512" y="320612"/>
                </a:cubicBezTo>
                <a:cubicBezTo>
                  <a:pt x="1841646" y="467864"/>
                  <a:pt x="1800049" y="547693"/>
                  <a:pt x="1814512" y="628650"/>
                </a:cubicBezTo>
                <a:cubicBezTo>
                  <a:pt x="1611681" y="629605"/>
                  <a:pt x="1459025" y="621949"/>
                  <a:pt x="1324594" y="628650"/>
                </a:cubicBezTo>
                <a:cubicBezTo>
                  <a:pt x="1190163" y="635351"/>
                  <a:pt x="1039870" y="579788"/>
                  <a:pt x="834676" y="628650"/>
                </a:cubicBezTo>
                <a:cubicBezTo>
                  <a:pt x="629482" y="677512"/>
                  <a:pt x="198686" y="592113"/>
                  <a:pt x="0" y="628650"/>
                </a:cubicBezTo>
                <a:cubicBezTo>
                  <a:pt x="-34998" y="530481"/>
                  <a:pt x="30877" y="473839"/>
                  <a:pt x="0" y="320612"/>
                </a:cubicBezTo>
                <a:cubicBezTo>
                  <a:pt x="-30877" y="167385"/>
                  <a:pt x="4320" y="81632"/>
                  <a:pt x="0" y="0"/>
                </a:cubicBezTo>
                <a:close/>
              </a:path>
              <a:path w="1814512" h="628650" stroke="0" extrusionOk="0">
                <a:moveTo>
                  <a:pt x="0" y="0"/>
                </a:moveTo>
                <a:cubicBezTo>
                  <a:pt x="167397" y="-31081"/>
                  <a:pt x="252990" y="45292"/>
                  <a:pt x="435483" y="0"/>
                </a:cubicBezTo>
                <a:cubicBezTo>
                  <a:pt x="617976" y="-45292"/>
                  <a:pt x="702502" y="19848"/>
                  <a:pt x="834676" y="0"/>
                </a:cubicBezTo>
                <a:cubicBezTo>
                  <a:pt x="966850" y="-19848"/>
                  <a:pt x="1182805" y="5051"/>
                  <a:pt x="1324594" y="0"/>
                </a:cubicBezTo>
                <a:cubicBezTo>
                  <a:pt x="1466383" y="-5051"/>
                  <a:pt x="1587079" y="48794"/>
                  <a:pt x="1814512" y="0"/>
                </a:cubicBezTo>
                <a:cubicBezTo>
                  <a:pt x="1817216" y="93967"/>
                  <a:pt x="1789918" y="205388"/>
                  <a:pt x="1814512" y="308039"/>
                </a:cubicBezTo>
                <a:cubicBezTo>
                  <a:pt x="1839106" y="410690"/>
                  <a:pt x="1789580" y="535477"/>
                  <a:pt x="1814512" y="628650"/>
                </a:cubicBezTo>
                <a:cubicBezTo>
                  <a:pt x="1721534" y="647841"/>
                  <a:pt x="1461873" y="606144"/>
                  <a:pt x="1360884" y="628650"/>
                </a:cubicBezTo>
                <a:cubicBezTo>
                  <a:pt x="1259895" y="651156"/>
                  <a:pt x="1012528" y="597716"/>
                  <a:pt x="870966" y="628650"/>
                </a:cubicBezTo>
                <a:cubicBezTo>
                  <a:pt x="729404" y="659584"/>
                  <a:pt x="621638" y="590304"/>
                  <a:pt x="471773" y="628650"/>
                </a:cubicBezTo>
                <a:cubicBezTo>
                  <a:pt x="321908" y="666996"/>
                  <a:pt x="233586" y="603164"/>
                  <a:pt x="0" y="628650"/>
                </a:cubicBezTo>
                <a:cubicBezTo>
                  <a:pt x="-4243" y="506966"/>
                  <a:pt x="16623" y="439480"/>
                  <a:pt x="0" y="314325"/>
                </a:cubicBezTo>
                <a:cubicBezTo>
                  <a:pt x="-16623" y="189170"/>
                  <a:pt x="24603" y="105294"/>
                  <a:pt x="0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75</a:t>
            </a:r>
          </a:p>
        </p:txBody>
      </p:sp>
      <p:sp>
        <p:nvSpPr>
          <p:cNvPr id="16" name="Textfeld 15">
            <a:hlinkClick r:id="rId10" action="ppaction://hlinksldjump"/>
            <a:extLst>
              <a:ext uri="{FF2B5EF4-FFF2-40B4-BE49-F238E27FC236}">
                <a16:creationId xmlns:a16="http://schemas.microsoft.com/office/drawing/2014/main" id="{1985541F-EDA4-E142-B612-25D83317E964}"/>
              </a:ext>
            </a:extLst>
          </p:cNvPr>
          <p:cNvSpPr txBox="1"/>
          <p:nvPr/>
        </p:nvSpPr>
        <p:spPr>
          <a:xfrm>
            <a:off x="2731296" y="2512445"/>
            <a:ext cx="1814512" cy="628650"/>
          </a:xfrm>
          <a:custGeom>
            <a:avLst/>
            <a:gdLst>
              <a:gd name="connsiteX0" fmla="*/ 0 w 1814512"/>
              <a:gd name="connsiteY0" fmla="*/ 0 h 628650"/>
              <a:gd name="connsiteX1" fmla="*/ 435483 w 1814512"/>
              <a:gd name="connsiteY1" fmla="*/ 0 h 628650"/>
              <a:gd name="connsiteX2" fmla="*/ 889111 w 1814512"/>
              <a:gd name="connsiteY2" fmla="*/ 0 h 628650"/>
              <a:gd name="connsiteX3" fmla="*/ 1360884 w 1814512"/>
              <a:gd name="connsiteY3" fmla="*/ 0 h 628650"/>
              <a:gd name="connsiteX4" fmla="*/ 1814512 w 1814512"/>
              <a:gd name="connsiteY4" fmla="*/ 0 h 628650"/>
              <a:gd name="connsiteX5" fmla="*/ 1814512 w 1814512"/>
              <a:gd name="connsiteY5" fmla="*/ 320612 h 628650"/>
              <a:gd name="connsiteX6" fmla="*/ 1814512 w 1814512"/>
              <a:gd name="connsiteY6" fmla="*/ 628650 h 628650"/>
              <a:gd name="connsiteX7" fmla="*/ 1324594 w 1814512"/>
              <a:gd name="connsiteY7" fmla="*/ 628650 h 628650"/>
              <a:gd name="connsiteX8" fmla="*/ 834676 w 1814512"/>
              <a:gd name="connsiteY8" fmla="*/ 628650 h 628650"/>
              <a:gd name="connsiteX9" fmla="*/ 0 w 1814512"/>
              <a:gd name="connsiteY9" fmla="*/ 628650 h 628650"/>
              <a:gd name="connsiteX10" fmla="*/ 0 w 1814512"/>
              <a:gd name="connsiteY10" fmla="*/ 320612 h 628650"/>
              <a:gd name="connsiteX11" fmla="*/ 0 w 1814512"/>
              <a:gd name="connsiteY11" fmla="*/ 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14512" h="628650" fill="none" extrusionOk="0">
                <a:moveTo>
                  <a:pt x="0" y="0"/>
                </a:moveTo>
                <a:cubicBezTo>
                  <a:pt x="214144" y="-23938"/>
                  <a:pt x="326004" y="18822"/>
                  <a:pt x="435483" y="0"/>
                </a:cubicBezTo>
                <a:cubicBezTo>
                  <a:pt x="544962" y="-18822"/>
                  <a:pt x="791300" y="43986"/>
                  <a:pt x="889111" y="0"/>
                </a:cubicBezTo>
                <a:cubicBezTo>
                  <a:pt x="986922" y="-43986"/>
                  <a:pt x="1194393" y="40983"/>
                  <a:pt x="1360884" y="0"/>
                </a:cubicBezTo>
                <a:cubicBezTo>
                  <a:pt x="1527375" y="-40983"/>
                  <a:pt x="1723741" y="21791"/>
                  <a:pt x="1814512" y="0"/>
                </a:cubicBezTo>
                <a:cubicBezTo>
                  <a:pt x="1836714" y="84482"/>
                  <a:pt x="1787378" y="173360"/>
                  <a:pt x="1814512" y="320612"/>
                </a:cubicBezTo>
                <a:cubicBezTo>
                  <a:pt x="1841646" y="467864"/>
                  <a:pt x="1800049" y="547693"/>
                  <a:pt x="1814512" y="628650"/>
                </a:cubicBezTo>
                <a:cubicBezTo>
                  <a:pt x="1611681" y="629605"/>
                  <a:pt x="1459025" y="621949"/>
                  <a:pt x="1324594" y="628650"/>
                </a:cubicBezTo>
                <a:cubicBezTo>
                  <a:pt x="1190163" y="635351"/>
                  <a:pt x="1039870" y="579788"/>
                  <a:pt x="834676" y="628650"/>
                </a:cubicBezTo>
                <a:cubicBezTo>
                  <a:pt x="629482" y="677512"/>
                  <a:pt x="198686" y="592113"/>
                  <a:pt x="0" y="628650"/>
                </a:cubicBezTo>
                <a:cubicBezTo>
                  <a:pt x="-34998" y="530481"/>
                  <a:pt x="30877" y="473839"/>
                  <a:pt x="0" y="320612"/>
                </a:cubicBezTo>
                <a:cubicBezTo>
                  <a:pt x="-30877" y="167385"/>
                  <a:pt x="4320" y="81632"/>
                  <a:pt x="0" y="0"/>
                </a:cubicBezTo>
                <a:close/>
              </a:path>
              <a:path w="1814512" h="628650" stroke="0" extrusionOk="0">
                <a:moveTo>
                  <a:pt x="0" y="0"/>
                </a:moveTo>
                <a:cubicBezTo>
                  <a:pt x="167397" y="-31081"/>
                  <a:pt x="252990" y="45292"/>
                  <a:pt x="435483" y="0"/>
                </a:cubicBezTo>
                <a:cubicBezTo>
                  <a:pt x="617976" y="-45292"/>
                  <a:pt x="702502" y="19848"/>
                  <a:pt x="834676" y="0"/>
                </a:cubicBezTo>
                <a:cubicBezTo>
                  <a:pt x="966850" y="-19848"/>
                  <a:pt x="1182805" y="5051"/>
                  <a:pt x="1324594" y="0"/>
                </a:cubicBezTo>
                <a:cubicBezTo>
                  <a:pt x="1466383" y="-5051"/>
                  <a:pt x="1587079" y="48794"/>
                  <a:pt x="1814512" y="0"/>
                </a:cubicBezTo>
                <a:cubicBezTo>
                  <a:pt x="1817216" y="93967"/>
                  <a:pt x="1789918" y="205388"/>
                  <a:pt x="1814512" y="308039"/>
                </a:cubicBezTo>
                <a:cubicBezTo>
                  <a:pt x="1839106" y="410690"/>
                  <a:pt x="1789580" y="535477"/>
                  <a:pt x="1814512" y="628650"/>
                </a:cubicBezTo>
                <a:cubicBezTo>
                  <a:pt x="1721534" y="647841"/>
                  <a:pt x="1461873" y="606144"/>
                  <a:pt x="1360884" y="628650"/>
                </a:cubicBezTo>
                <a:cubicBezTo>
                  <a:pt x="1259895" y="651156"/>
                  <a:pt x="1012528" y="597716"/>
                  <a:pt x="870966" y="628650"/>
                </a:cubicBezTo>
                <a:cubicBezTo>
                  <a:pt x="729404" y="659584"/>
                  <a:pt x="621638" y="590304"/>
                  <a:pt x="471773" y="628650"/>
                </a:cubicBezTo>
                <a:cubicBezTo>
                  <a:pt x="321908" y="666996"/>
                  <a:pt x="233586" y="603164"/>
                  <a:pt x="0" y="628650"/>
                </a:cubicBezTo>
                <a:cubicBezTo>
                  <a:pt x="-4243" y="506966"/>
                  <a:pt x="16623" y="439480"/>
                  <a:pt x="0" y="314325"/>
                </a:cubicBezTo>
                <a:cubicBezTo>
                  <a:pt x="-16623" y="189170"/>
                  <a:pt x="24603" y="105294"/>
                  <a:pt x="0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75</a:t>
            </a:r>
          </a:p>
        </p:txBody>
      </p:sp>
      <p:sp>
        <p:nvSpPr>
          <p:cNvPr id="17" name="Textfeld 16">
            <a:hlinkClick r:id="rId11" action="ppaction://hlinksldjump"/>
            <a:extLst>
              <a:ext uri="{FF2B5EF4-FFF2-40B4-BE49-F238E27FC236}">
                <a16:creationId xmlns:a16="http://schemas.microsoft.com/office/drawing/2014/main" id="{301BC566-06AD-104F-A123-22DA117E79A9}"/>
              </a:ext>
            </a:extLst>
          </p:cNvPr>
          <p:cNvSpPr txBox="1"/>
          <p:nvPr/>
        </p:nvSpPr>
        <p:spPr>
          <a:xfrm>
            <a:off x="5068492" y="2512445"/>
            <a:ext cx="1814512" cy="628650"/>
          </a:xfrm>
          <a:custGeom>
            <a:avLst/>
            <a:gdLst>
              <a:gd name="connsiteX0" fmla="*/ 0 w 1814512"/>
              <a:gd name="connsiteY0" fmla="*/ 0 h 628650"/>
              <a:gd name="connsiteX1" fmla="*/ 435483 w 1814512"/>
              <a:gd name="connsiteY1" fmla="*/ 0 h 628650"/>
              <a:gd name="connsiteX2" fmla="*/ 889111 w 1814512"/>
              <a:gd name="connsiteY2" fmla="*/ 0 h 628650"/>
              <a:gd name="connsiteX3" fmla="*/ 1360884 w 1814512"/>
              <a:gd name="connsiteY3" fmla="*/ 0 h 628650"/>
              <a:gd name="connsiteX4" fmla="*/ 1814512 w 1814512"/>
              <a:gd name="connsiteY4" fmla="*/ 0 h 628650"/>
              <a:gd name="connsiteX5" fmla="*/ 1814512 w 1814512"/>
              <a:gd name="connsiteY5" fmla="*/ 320612 h 628650"/>
              <a:gd name="connsiteX6" fmla="*/ 1814512 w 1814512"/>
              <a:gd name="connsiteY6" fmla="*/ 628650 h 628650"/>
              <a:gd name="connsiteX7" fmla="*/ 1324594 w 1814512"/>
              <a:gd name="connsiteY7" fmla="*/ 628650 h 628650"/>
              <a:gd name="connsiteX8" fmla="*/ 834676 w 1814512"/>
              <a:gd name="connsiteY8" fmla="*/ 628650 h 628650"/>
              <a:gd name="connsiteX9" fmla="*/ 0 w 1814512"/>
              <a:gd name="connsiteY9" fmla="*/ 628650 h 628650"/>
              <a:gd name="connsiteX10" fmla="*/ 0 w 1814512"/>
              <a:gd name="connsiteY10" fmla="*/ 320612 h 628650"/>
              <a:gd name="connsiteX11" fmla="*/ 0 w 1814512"/>
              <a:gd name="connsiteY11" fmla="*/ 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14512" h="628650" fill="none" extrusionOk="0">
                <a:moveTo>
                  <a:pt x="0" y="0"/>
                </a:moveTo>
                <a:cubicBezTo>
                  <a:pt x="214144" y="-23938"/>
                  <a:pt x="326004" y="18822"/>
                  <a:pt x="435483" y="0"/>
                </a:cubicBezTo>
                <a:cubicBezTo>
                  <a:pt x="544962" y="-18822"/>
                  <a:pt x="791300" y="43986"/>
                  <a:pt x="889111" y="0"/>
                </a:cubicBezTo>
                <a:cubicBezTo>
                  <a:pt x="986922" y="-43986"/>
                  <a:pt x="1194393" y="40983"/>
                  <a:pt x="1360884" y="0"/>
                </a:cubicBezTo>
                <a:cubicBezTo>
                  <a:pt x="1527375" y="-40983"/>
                  <a:pt x="1723741" y="21791"/>
                  <a:pt x="1814512" y="0"/>
                </a:cubicBezTo>
                <a:cubicBezTo>
                  <a:pt x="1836714" y="84482"/>
                  <a:pt x="1787378" y="173360"/>
                  <a:pt x="1814512" y="320612"/>
                </a:cubicBezTo>
                <a:cubicBezTo>
                  <a:pt x="1841646" y="467864"/>
                  <a:pt x="1800049" y="547693"/>
                  <a:pt x="1814512" y="628650"/>
                </a:cubicBezTo>
                <a:cubicBezTo>
                  <a:pt x="1611681" y="629605"/>
                  <a:pt x="1459025" y="621949"/>
                  <a:pt x="1324594" y="628650"/>
                </a:cubicBezTo>
                <a:cubicBezTo>
                  <a:pt x="1190163" y="635351"/>
                  <a:pt x="1039870" y="579788"/>
                  <a:pt x="834676" y="628650"/>
                </a:cubicBezTo>
                <a:cubicBezTo>
                  <a:pt x="629482" y="677512"/>
                  <a:pt x="198686" y="592113"/>
                  <a:pt x="0" y="628650"/>
                </a:cubicBezTo>
                <a:cubicBezTo>
                  <a:pt x="-34998" y="530481"/>
                  <a:pt x="30877" y="473839"/>
                  <a:pt x="0" y="320612"/>
                </a:cubicBezTo>
                <a:cubicBezTo>
                  <a:pt x="-30877" y="167385"/>
                  <a:pt x="4320" y="81632"/>
                  <a:pt x="0" y="0"/>
                </a:cubicBezTo>
                <a:close/>
              </a:path>
              <a:path w="1814512" h="628650" stroke="0" extrusionOk="0">
                <a:moveTo>
                  <a:pt x="0" y="0"/>
                </a:moveTo>
                <a:cubicBezTo>
                  <a:pt x="167397" y="-31081"/>
                  <a:pt x="252990" y="45292"/>
                  <a:pt x="435483" y="0"/>
                </a:cubicBezTo>
                <a:cubicBezTo>
                  <a:pt x="617976" y="-45292"/>
                  <a:pt x="702502" y="19848"/>
                  <a:pt x="834676" y="0"/>
                </a:cubicBezTo>
                <a:cubicBezTo>
                  <a:pt x="966850" y="-19848"/>
                  <a:pt x="1182805" y="5051"/>
                  <a:pt x="1324594" y="0"/>
                </a:cubicBezTo>
                <a:cubicBezTo>
                  <a:pt x="1466383" y="-5051"/>
                  <a:pt x="1587079" y="48794"/>
                  <a:pt x="1814512" y="0"/>
                </a:cubicBezTo>
                <a:cubicBezTo>
                  <a:pt x="1817216" y="93967"/>
                  <a:pt x="1789918" y="205388"/>
                  <a:pt x="1814512" y="308039"/>
                </a:cubicBezTo>
                <a:cubicBezTo>
                  <a:pt x="1839106" y="410690"/>
                  <a:pt x="1789580" y="535477"/>
                  <a:pt x="1814512" y="628650"/>
                </a:cubicBezTo>
                <a:cubicBezTo>
                  <a:pt x="1721534" y="647841"/>
                  <a:pt x="1461873" y="606144"/>
                  <a:pt x="1360884" y="628650"/>
                </a:cubicBezTo>
                <a:cubicBezTo>
                  <a:pt x="1259895" y="651156"/>
                  <a:pt x="1012528" y="597716"/>
                  <a:pt x="870966" y="628650"/>
                </a:cubicBezTo>
                <a:cubicBezTo>
                  <a:pt x="729404" y="659584"/>
                  <a:pt x="621638" y="590304"/>
                  <a:pt x="471773" y="628650"/>
                </a:cubicBezTo>
                <a:cubicBezTo>
                  <a:pt x="321908" y="666996"/>
                  <a:pt x="233586" y="603164"/>
                  <a:pt x="0" y="628650"/>
                </a:cubicBezTo>
                <a:cubicBezTo>
                  <a:pt x="-4243" y="506966"/>
                  <a:pt x="16623" y="439480"/>
                  <a:pt x="0" y="314325"/>
                </a:cubicBezTo>
                <a:cubicBezTo>
                  <a:pt x="-16623" y="189170"/>
                  <a:pt x="24603" y="105294"/>
                  <a:pt x="0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75</a:t>
            </a:r>
          </a:p>
        </p:txBody>
      </p:sp>
      <p:sp>
        <p:nvSpPr>
          <p:cNvPr id="18" name="Textfeld 17">
            <a:hlinkClick r:id="rId12" action="ppaction://hlinksldjump"/>
            <a:extLst>
              <a:ext uri="{FF2B5EF4-FFF2-40B4-BE49-F238E27FC236}">
                <a16:creationId xmlns:a16="http://schemas.microsoft.com/office/drawing/2014/main" id="{B0E23B5A-E212-9C4C-8D6F-F5C9183A3D73}"/>
              </a:ext>
            </a:extLst>
          </p:cNvPr>
          <p:cNvSpPr txBox="1"/>
          <p:nvPr/>
        </p:nvSpPr>
        <p:spPr>
          <a:xfrm>
            <a:off x="7589639" y="2512445"/>
            <a:ext cx="1814512" cy="628650"/>
          </a:xfrm>
          <a:custGeom>
            <a:avLst/>
            <a:gdLst>
              <a:gd name="connsiteX0" fmla="*/ 0 w 1814512"/>
              <a:gd name="connsiteY0" fmla="*/ 0 h 628650"/>
              <a:gd name="connsiteX1" fmla="*/ 435483 w 1814512"/>
              <a:gd name="connsiteY1" fmla="*/ 0 h 628650"/>
              <a:gd name="connsiteX2" fmla="*/ 889111 w 1814512"/>
              <a:gd name="connsiteY2" fmla="*/ 0 h 628650"/>
              <a:gd name="connsiteX3" fmla="*/ 1360884 w 1814512"/>
              <a:gd name="connsiteY3" fmla="*/ 0 h 628650"/>
              <a:gd name="connsiteX4" fmla="*/ 1814512 w 1814512"/>
              <a:gd name="connsiteY4" fmla="*/ 0 h 628650"/>
              <a:gd name="connsiteX5" fmla="*/ 1814512 w 1814512"/>
              <a:gd name="connsiteY5" fmla="*/ 320612 h 628650"/>
              <a:gd name="connsiteX6" fmla="*/ 1814512 w 1814512"/>
              <a:gd name="connsiteY6" fmla="*/ 628650 h 628650"/>
              <a:gd name="connsiteX7" fmla="*/ 1324594 w 1814512"/>
              <a:gd name="connsiteY7" fmla="*/ 628650 h 628650"/>
              <a:gd name="connsiteX8" fmla="*/ 834676 w 1814512"/>
              <a:gd name="connsiteY8" fmla="*/ 628650 h 628650"/>
              <a:gd name="connsiteX9" fmla="*/ 0 w 1814512"/>
              <a:gd name="connsiteY9" fmla="*/ 628650 h 628650"/>
              <a:gd name="connsiteX10" fmla="*/ 0 w 1814512"/>
              <a:gd name="connsiteY10" fmla="*/ 320612 h 628650"/>
              <a:gd name="connsiteX11" fmla="*/ 0 w 1814512"/>
              <a:gd name="connsiteY11" fmla="*/ 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14512" h="628650" fill="none" extrusionOk="0">
                <a:moveTo>
                  <a:pt x="0" y="0"/>
                </a:moveTo>
                <a:cubicBezTo>
                  <a:pt x="214144" y="-23938"/>
                  <a:pt x="326004" y="18822"/>
                  <a:pt x="435483" y="0"/>
                </a:cubicBezTo>
                <a:cubicBezTo>
                  <a:pt x="544962" y="-18822"/>
                  <a:pt x="791300" y="43986"/>
                  <a:pt x="889111" y="0"/>
                </a:cubicBezTo>
                <a:cubicBezTo>
                  <a:pt x="986922" y="-43986"/>
                  <a:pt x="1194393" y="40983"/>
                  <a:pt x="1360884" y="0"/>
                </a:cubicBezTo>
                <a:cubicBezTo>
                  <a:pt x="1527375" y="-40983"/>
                  <a:pt x="1723741" y="21791"/>
                  <a:pt x="1814512" y="0"/>
                </a:cubicBezTo>
                <a:cubicBezTo>
                  <a:pt x="1836714" y="84482"/>
                  <a:pt x="1787378" y="173360"/>
                  <a:pt x="1814512" y="320612"/>
                </a:cubicBezTo>
                <a:cubicBezTo>
                  <a:pt x="1841646" y="467864"/>
                  <a:pt x="1800049" y="547693"/>
                  <a:pt x="1814512" y="628650"/>
                </a:cubicBezTo>
                <a:cubicBezTo>
                  <a:pt x="1611681" y="629605"/>
                  <a:pt x="1459025" y="621949"/>
                  <a:pt x="1324594" y="628650"/>
                </a:cubicBezTo>
                <a:cubicBezTo>
                  <a:pt x="1190163" y="635351"/>
                  <a:pt x="1039870" y="579788"/>
                  <a:pt x="834676" y="628650"/>
                </a:cubicBezTo>
                <a:cubicBezTo>
                  <a:pt x="629482" y="677512"/>
                  <a:pt x="198686" y="592113"/>
                  <a:pt x="0" y="628650"/>
                </a:cubicBezTo>
                <a:cubicBezTo>
                  <a:pt x="-34998" y="530481"/>
                  <a:pt x="30877" y="473839"/>
                  <a:pt x="0" y="320612"/>
                </a:cubicBezTo>
                <a:cubicBezTo>
                  <a:pt x="-30877" y="167385"/>
                  <a:pt x="4320" y="81632"/>
                  <a:pt x="0" y="0"/>
                </a:cubicBezTo>
                <a:close/>
              </a:path>
              <a:path w="1814512" h="628650" stroke="0" extrusionOk="0">
                <a:moveTo>
                  <a:pt x="0" y="0"/>
                </a:moveTo>
                <a:cubicBezTo>
                  <a:pt x="167397" y="-31081"/>
                  <a:pt x="252990" y="45292"/>
                  <a:pt x="435483" y="0"/>
                </a:cubicBezTo>
                <a:cubicBezTo>
                  <a:pt x="617976" y="-45292"/>
                  <a:pt x="702502" y="19848"/>
                  <a:pt x="834676" y="0"/>
                </a:cubicBezTo>
                <a:cubicBezTo>
                  <a:pt x="966850" y="-19848"/>
                  <a:pt x="1182805" y="5051"/>
                  <a:pt x="1324594" y="0"/>
                </a:cubicBezTo>
                <a:cubicBezTo>
                  <a:pt x="1466383" y="-5051"/>
                  <a:pt x="1587079" y="48794"/>
                  <a:pt x="1814512" y="0"/>
                </a:cubicBezTo>
                <a:cubicBezTo>
                  <a:pt x="1817216" y="93967"/>
                  <a:pt x="1789918" y="205388"/>
                  <a:pt x="1814512" y="308039"/>
                </a:cubicBezTo>
                <a:cubicBezTo>
                  <a:pt x="1839106" y="410690"/>
                  <a:pt x="1789580" y="535477"/>
                  <a:pt x="1814512" y="628650"/>
                </a:cubicBezTo>
                <a:cubicBezTo>
                  <a:pt x="1721534" y="647841"/>
                  <a:pt x="1461873" y="606144"/>
                  <a:pt x="1360884" y="628650"/>
                </a:cubicBezTo>
                <a:cubicBezTo>
                  <a:pt x="1259895" y="651156"/>
                  <a:pt x="1012528" y="597716"/>
                  <a:pt x="870966" y="628650"/>
                </a:cubicBezTo>
                <a:cubicBezTo>
                  <a:pt x="729404" y="659584"/>
                  <a:pt x="621638" y="590304"/>
                  <a:pt x="471773" y="628650"/>
                </a:cubicBezTo>
                <a:cubicBezTo>
                  <a:pt x="321908" y="666996"/>
                  <a:pt x="233586" y="603164"/>
                  <a:pt x="0" y="628650"/>
                </a:cubicBezTo>
                <a:cubicBezTo>
                  <a:pt x="-4243" y="506966"/>
                  <a:pt x="16623" y="439480"/>
                  <a:pt x="0" y="314325"/>
                </a:cubicBezTo>
                <a:cubicBezTo>
                  <a:pt x="-16623" y="189170"/>
                  <a:pt x="24603" y="105294"/>
                  <a:pt x="0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75</a:t>
            </a:r>
          </a:p>
        </p:txBody>
      </p:sp>
      <p:sp>
        <p:nvSpPr>
          <p:cNvPr id="19" name="Textfeld 18">
            <a:hlinkClick r:id="rId13" action="ppaction://hlinksldjump"/>
            <a:extLst>
              <a:ext uri="{FF2B5EF4-FFF2-40B4-BE49-F238E27FC236}">
                <a16:creationId xmlns:a16="http://schemas.microsoft.com/office/drawing/2014/main" id="{D7A4FEA2-ADB4-F947-99AF-006ADF18106B}"/>
              </a:ext>
            </a:extLst>
          </p:cNvPr>
          <p:cNvSpPr txBox="1"/>
          <p:nvPr/>
        </p:nvSpPr>
        <p:spPr>
          <a:xfrm>
            <a:off x="10114955" y="2512445"/>
            <a:ext cx="1814512" cy="628650"/>
          </a:xfrm>
          <a:custGeom>
            <a:avLst/>
            <a:gdLst>
              <a:gd name="connsiteX0" fmla="*/ 0 w 1814512"/>
              <a:gd name="connsiteY0" fmla="*/ 0 h 628650"/>
              <a:gd name="connsiteX1" fmla="*/ 435483 w 1814512"/>
              <a:gd name="connsiteY1" fmla="*/ 0 h 628650"/>
              <a:gd name="connsiteX2" fmla="*/ 889111 w 1814512"/>
              <a:gd name="connsiteY2" fmla="*/ 0 h 628650"/>
              <a:gd name="connsiteX3" fmla="*/ 1360884 w 1814512"/>
              <a:gd name="connsiteY3" fmla="*/ 0 h 628650"/>
              <a:gd name="connsiteX4" fmla="*/ 1814512 w 1814512"/>
              <a:gd name="connsiteY4" fmla="*/ 0 h 628650"/>
              <a:gd name="connsiteX5" fmla="*/ 1814512 w 1814512"/>
              <a:gd name="connsiteY5" fmla="*/ 320612 h 628650"/>
              <a:gd name="connsiteX6" fmla="*/ 1814512 w 1814512"/>
              <a:gd name="connsiteY6" fmla="*/ 628650 h 628650"/>
              <a:gd name="connsiteX7" fmla="*/ 1324594 w 1814512"/>
              <a:gd name="connsiteY7" fmla="*/ 628650 h 628650"/>
              <a:gd name="connsiteX8" fmla="*/ 834676 w 1814512"/>
              <a:gd name="connsiteY8" fmla="*/ 628650 h 628650"/>
              <a:gd name="connsiteX9" fmla="*/ 0 w 1814512"/>
              <a:gd name="connsiteY9" fmla="*/ 628650 h 628650"/>
              <a:gd name="connsiteX10" fmla="*/ 0 w 1814512"/>
              <a:gd name="connsiteY10" fmla="*/ 320612 h 628650"/>
              <a:gd name="connsiteX11" fmla="*/ 0 w 1814512"/>
              <a:gd name="connsiteY11" fmla="*/ 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14512" h="628650" fill="none" extrusionOk="0">
                <a:moveTo>
                  <a:pt x="0" y="0"/>
                </a:moveTo>
                <a:cubicBezTo>
                  <a:pt x="214144" y="-23938"/>
                  <a:pt x="326004" y="18822"/>
                  <a:pt x="435483" y="0"/>
                </a:cubicBezTo>
                <a:cubicBezTo>
                  <a:pt x="544962" y="-18822"/>
                  <a:pt x="791300" y="43986"/>
                  <a:pt x="889111" y="0"/>
                </a:cubicBezTo>
                <a:cubicBezTo>
                  <a:pt x="986922" y="-43986"/>
                  <a:pt x="1194393" y="40983"/>
                  <a:pt x="1360884" y="0"/>
                </a:cubicBezTo>
                <a:cubicBezTo>
                  <a:pt x="1527375" y="-40983"/>
                  <a:pt x="1723741" y="21791"/>
                  <a:pt x="1814512" y="0"/>
                </a:cubicBezTo>
                <a:cubicBezTo>
                  <a:pt x="1836714" y="84482"/>
                  <a:pt x="1787378" y="173360"/>
                  <a:pt x="1814512" y="320612"/>
                </a:cubicBezTo>
                <a:cubicBezTo>
                  <a:pt x="1841646" y="467864"/>
                  <a:pt x="1800049" y="547693"/>
                  <a:pt x="1814512" y="628650"/>
                </a:cubicBezTo>
                <a:cubicBezTo>
                  <a:pt x="1611681" y="629605"/>
                  <a:pt x="1459025" y="621949"/>
                  <a:pt x="1324594" y="628650"/>
                </a:cubicBezTo>
                <a:cubicBezTo>
                  <a:pt x="1190163" y="635351"/>
                  <a:pt x="1039870" y="579788"/>
                  <a:pt x="834676" y="628650"/>
                </a:cubicBezTo>
                <a:cubicBezTo>
                  <a:pt x="629482" y="677512"/>
                  <a:pt x="198686" y="592113"/>
                  <a:pt x="0" y="628650"/>
                </a:cubicBezTo>
                <a:cubicBezTo>
                  <a:pt x="-34998" y="530481"/>
                  <a:pt x="30877" y="473839"/>
                  <a:pt x="0" y="320612"/>
                </a:cubicBezTo>
                <a:cubicBezTo>
                  <a:pt x="-30877" y="167385"/>
                  <a:pt x="4320" y="81632"/>
                  <a:pt x="0" y="0"/>
                </a:cubicBezTo>
                <a:close/>
              </a:path>
              <a:path w="1814512" h="628650" stroke="0" extrusionOk="0">
                <a:moveTo>
                  <a:pt x="0" y="0"/>
                </a:moveTo>
                <a:cubicBezTo>
                  <a:pt x="167397" y="-31081"/>
                  <a:pt x="252990" y="45292"/>
                  <a:pt x="435483" y="0"/>
                </a:cubicBezTo>
                <a:cubicBezTo>
                  <a:pt x="617976" y="-45292"/>
                  <a:pt x="702502" y="19848"/>
                  <a:pt x="834676" y="0"/>
                </a:cubicBezTo>
                <a:cubicBezTo>
                  <a:pt x="966850" y="-19848"/>
                  <a:pt x="1182805" y="5051"/>
                  <a:pt x="1324594" y="0"/>
                </a:cubicBezTo>
                <a:cubicBezTo>
                  <a:pt x="1466383" y="-5051"/>
                  <a:pt x="1587079" y="48794"/>
                  <a:pt x="1814512" y="0"/>
                </a:cubicBezTo>
                <a:cubicBezTo>
                  <a:pt x="1817216" y="93967"/>
                  <a:pt x="1789918" y="205388"/>
                  <a:pt x="1814512" y="308039"/>
                </a:cubicBezTo>
                <a:cubicBezTo>
                  <a:pt x="1839106" y="410690"/>
                  <a:pt x="1789580" y="535477"/>
                  <a:pt x="1814512" y="628650"/>
                </a:cubicBezTo>
                <a:cubicBezTo>
                  <a:pt x="1721534" y="647841"/>
                  <a:pt x="1461873" y="606144"/>
                  <a:pt x="1360884" y="628650"/>
                </a:cubicBezTo>
                <a:cubicBezTo>
                  <a:pt x="1259895" y="651156"/>
                  <a:pt x="1012528" y="597716"/>
                  <a:pt x="870966" y="628650"/>
                </a:cubicBezTo>
                <a:cubicBezTo>
                  <a:pt x="729404" y="659584"/>
                  <a:pt x="621638" y="590304"/>
                  <a:pt x="471773" y="628650"/>
                </a:cubicBezTo>
                <a:cubicBezTo>
                  <a:pt x="321908" y="666996"/>
                  <a:pt x="233586" y="603164"/>
                  <a:pt x="0" y="628650"/>
                </a:cubicBezTo>
                <a:cubicBezTo>
                  <a:pt x="-4243" y="506966"/>
                  <a:pt x="16623" y="439480"/>
                  <a:pt x="0" y="314325"/>
                </a:cubicBezTo>
                <a:cubicBezTo>
                  <a:pt x="-16623" y="189170"/>
                  <a:pt x="24603" y="105294"/>
                  <a:pt x="0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75</a:t>
            </a:r>
          </a:p>
        </p:txBody>
      </p:sp>
      <p:sp>
        <p:nvSpPr>
          <p:cNvPr id="20" name="Textfeld 19">
            <a:hlinkClick r:id="rId14" action="ppaction://hlinksldjump"/>
            <a:extLst>
              <a:ext uri="{FF2B5EF4-FFF2-40B4-BE49-F238E27FC236}">
                <a16:creationId xmlns:a16="http://schemas.microsoft.com/office/drawing/2014/main" id="{8C928F1E-60EE-EC4C-B7E9-2BA3A8DDF6E5}"/>
              </a:ext>
            </a:extLst>
          </p:cNvPr>
          <p:cNvSpPr txBox="1"/>
          <p:nvPr/>
        </p:nvSpPr>
        <p:spPr>
          <a:xfrm>
            <a:off x="266702" y="3650683"/>
            <a:ext cx="1814512" cy="628650"/>
          </a:xfrm>
          <a:custGeom>
            <a:avLst/>
            <a:gdLst>
              <a:gd name="connsiteX0" fmla="*/ 0 w 1814512"/>
              <a:gd name="connsiteY0" fmla="*/ 0 h 628650"/>
              <a:gd name="connsiteX1" fmla="*/ 435483 w 1814512"/>
              <a:gd name="connsiteY1" fmla="*/ 0 h 628650"/>
              <a:gd name="connsiteX2" fmla="*/ 889111 w 1814512"/>
              <a:gd name="connsiteY2" fmla="*/ 0 h 628650"/>
              <a:gd name="connsiteX3" fmla="*/ 1360884 w 1814512"/>
              <a:gd name="connsiteY3" fmla="*/ 0 h 628650"/>
              <a:gd name="connsiteX4" fmla="*/ 1814512 w 1814512"/>
              <a:gd name="connsiteY4" fmla="*/ 0 h 628650"/>
              <a:gd name="connsiteX5" fmla="*/ 1814512 w 1814512"/>
              <a:gd name="connsiteY5" fmla="*/ 320612 h 628650"/>
              <a:gd name="connsiteX6" fmla="*/ 1814512 w 1814512"/>
              <a:gd name="connsiteY6" fmla="*/ 628650 h 628650"/>
              <a:gd name="connsiteX7" fmla="*/ 1324594 w 1814512"/>
              <a:gd name="connsiteY7" fmla="*/ 628650 h 628650"/>
              <a:gd name="connsiteX8" fmla="*/ 834676 w 1814512"/>
              <a:gd name="connsiteY8" fmla="*/ 628650 h 628650"/>
              <a:gd name="connsiteX9" fmla="*/ 0 w 1814512"/>
              <a:gd name="connsiteY9" fmla="*/ 628650 h 628650"/>
              <a:gd name="connsiteX10" fmla="*/ 0 w 1814512"/>
              <a:gd name="connsiteY10" fmla="*/ 320612 h 628650"/>
              <a:gd name="connsiteX11" fmla="*/ 0 w 1814512"/>
              <a:gd name="connsiteY11" fmla="*/ 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14512" h="628650" fill="none" extrusionOk="0">
                <a:moveTo>
                  <a:pt x="0" y="0"/>
                </a:moveTo>
                <a:cubicBezTo>
                  <a:pt x="214144" y="-23938"/>
                  <a:pt x="326004" y="18822"/>
                  <a:pt x="435483" y="0"/>
                </a:cubicBezTo>
                <a:cubicBezTo>
                  <a:pt x="544962" y="-18822"/>
                  <a:pt x="791300" y="43986"/>
                  <a:pt x="889111" y="0"/>
                </a:cubicBezTo>
                <a:cubicBezTo>
                  <a:pt x="986922" y="-43986"/>
                  <a:pt x="1194393" y="40983"/>
                  <a:pt x="1360884" y="0"/>
                </a:cubicBezTo>
                <a:cubicBezTo>
                  <a:pt x="1527375" y="-40983"/>
                  <a:pt x="1723741" y="21791"/>
                  <a:pt x="1814512" y="0"/>
                </a:cubicBezTo>
                <a:cubicBezTo>
                  <a:pt x="1836714" y="84482"/>
                  <a:pt x="1787378" y="173360"/>
                  <a:pt x="1814512" y="320612"/>
                </a:cubicBezTo>
                <a:cubicBezTo>
                  <a:pt x="1841646" y="467864"/>
                  <a:pt x="1800049" y="547693"/>
                  <a:pt x="1814512" y="628650"/>
                </a:cubicBezTo>
                <a:cubicBezTo>
                  <a:pt x="1611681" y="629605"/>
                  <a:pt x="1459025" y="621949"/>
                  <a:pt x="1324594" y="628650"/>
                </a:cubicBezTo>
                <a:cubicBezTo>
                  <a:pt x="1190163" y="635351"/>
                  <a:pt x="1039870" y="579788"/>
                  <a:pt x="834676" y="628650"/>
                </a:cubicBezTo>
                <a:cubicBezTo>
                  <a:pt x="629482" y="677512"/>
                  <a:pt x="198686" y="592113"/>
                  <a:pt x="0" y="628650"/>
                </a:cubicBezTo>
                <a:cubicBezTo>
                  <a:pt x="-34998" y="530481"/>
                  <a:pt x="30877" y="473839"/>
                  <a:pt x="0" y="320612"/>
                </a:cubicBezTo>
                <a:cubicBezTo>
                  <a:pt x="-30877" y="167385"/>
                  <a:pt x="4320" y="81632"/>
                  <a:pt x="0" y="0"/>
                </a:cubicBezTo>
                <a:close/>
              </a:path>
              <a:path w="1814512" h="628650" stroke="0" extrusionOk="0">
                <a:moveTo>
                  <a:pt x="0" y="0"/>
                </a:moveTo>
                <a:cubicBezTo>
                  <a:pt x="167397" y="-31081"/>
                  <a:pt x="252990" y="45292"/>
                  <a:pt x="435483" y="0"/>
                </a:cubicBezTo>
                <a:cubicBezTo>
                  <a:pt x="617976" y="-45292"/>
                  <a:pt x="702502" y="19848"/>
                  <a:pt x="834676" y="0"/>
                </a:cubicBezTo>
                <a:cubicBezTo>
                  <a:pt x="966850" y="-19848"/>
                  <a:pt x="1182805" y="5051"/>
                  <a:pt x="1324594" y="0"/>
                </a:cubicBezTo>
                <a:cubicBezTo>
                  <a:pt x="1466383" y="-5051"/>
                  <a:pt x="1587079" y="48794"/>
                  <a:pt x="1814512" y="0"/>
                </a:cubicBezTo>
                <a:cubicBezTo>
                  <a:pt x="1817216" y="93967"/>
                  <a:pt x="1789918" y="205388"/>
                  <a:pt x="1814512" y="308039"/>
                </a:cubicBezTo>
                <a:cubicBezTo>
                  <a:pt x="1839106" y="410690"/>
                  <a:pt x="1789580" y="535477"/>
                  <a:pt x="1814512" y="628650"/>
                </a:cubicBezTo>
                <a:cubicBezTo>
                  <a:pt x="1721534" y="647841"/>
                  <a:pt x="1461873" y="606144"/>
                  <a:pt x="1360884" y="628650"/>
                </a:cubicBezTo>
                <a:cubicBezTo>
                  <a:pt x="1259895" y="651156"/>
                  <a:pt x="1012528" y="597716"/>
                  <a:pt x="870966" y="628650"/>
                </a:cubicBezTo>
                <a:cubicBezTo>
                  <a:pt x="729404" y="659584"/>
                  <a:pt x="621638" y="590304"/>
                  <a:pt x="471773" y="628650"/>
                </a:cubicBezTo>
                <a:cubicBezTo>
                  <a:pt x="321908" y="666996"/>
                  <a:pt x="233586" y="603164"/>
                  <a:pt x="0" y="628650"/>
                </a:cubicBezTo>
                <a:cubicBezTo>
                  <a:pt x="-4243" y="506966"/>
                  <a:pt x="16623" y="439480"/>
                  <a:pt x="0" y="314325"/>
                </a:cubicBezTo>
                <a:cubicBezTo>
                  <a:pt x="-16623" y="189170"/>
                  <a:pt x="24603" y="105294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100</a:t>
            </a:r>
          </a:p>
        </p:txBody>
      </p:sp>
      <p:sp>
        <p:nvSpPr>
          <p:cNvPr id="21" name="Textfeld 20">
            <a:hlinkClick r:id="rId15" action="ppaction://hlinksldjump"/>
            <a:extLst>
              <a:ext uri="{FF2B5EF4-FFF2-40B4-BE49-F238E27FC236}">
                <a16:creationId xmlns:a16="http://schemas.microsoft.com/office/drawing/2014/main" id="{AC0FBE00-28A4-F347-91D5-D3B176A0966D}"/>
              </a:ext>
            </a:extLst>
          </p:cNvPr>
          <p:cNvSpPr txBox="1"/>
          <p:nvPr/>
        </p:nvSpPr>
        <p:spPr>
          <a:xfrm>
            <a:off x="2731296" y="3664969"/>
            <a:ext cx="1814512" cy="628650"/>
          </a:xfrm>
          <a:custGeom>
            <a:avLst/>
            <a:gdLst>
              <a:gd name="connsiteX0" fmla="*/ 0 w 1814512"/>
              <a:gd name="connsiteY0" fmla="*/ 0 h 628650"/>
              <a:gd name="connsiteX1" fmla="*/ 435483 w 1814512"/>
              <a:gd name="connsiteY1" fmla="*/ 0 h 628650"/>
              <a:gd name="connsiteX2" fmla="*/ 889111 w 1814512"/>
              <a:gd name="connsiteY2" fmla="*/ 0 h 628650"/>
              <a:gd name="connsiteX3" fmla="*/ 1360884 w 1814512"/>
              <a:gd name="connsiteY3" fmla="*/ 0 h 628650"/>
              <a:gd name="connsiteX4" fmla="*/ 1814512 w 1814512"/>
              <a:gd name="connsiteY4" fmla="*/ 0 h 628650"/>
              <a:gd name="connsiteX5" fmla="*/ 1814512 w 1814512"/>
              <a:gd name="connsiteY5" fmla="*/ 320612 h 628650"/>
              <a:gd name="connsiteX6" fmla="*/ 1814512 w 1814512"/>
              <a:gd name="connsiteY6" fmla="*/ 628650 h 628650"/>
              <a:gd name="connsiteX7" fmla="*/ 1324594 w 1814512"/>
              <a:gd name="connsiteY7" fmla="*/ 628650 h 628650"/>
              <a:gd name="connsiteX8" fmla="*/ 834676 w 1814512"/>
              <a:gd name="connsiteY8" fmla="*/ 628650 h 628650"/>
              <a:gd name="connsiteX9" fmla="*/ 0 w 1814512"/>
              <a:gd name="connsiteY9" fmla="*/ 628650 h 628650"/>
              <a:gd name="connsiteX10" fmla="*/ 0 w 1814512"/>
              <a:gd name="connsiteY10" fmla="*/ 320612 h 628650"/>
              <a:gd name="connsiteX11" fmla="*/ 0 w 1814512"/>
              <a:gd name="connsiteY11" fmla="*/ 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14512" h="628650" fill="none" extrusionOk="0">
                <a:moveTo>
                  <a:pt x="0" y="0"/>
                </a:moveTo>
                <a:cubicBezTo>
                  <a:pt x="214144" y="-23938"/>
                  <a:pt x="326004" y="18822"/>
                  <a:pt x="435483" y="0"/>
                </a:cubicBezTo>
                <a:cubicBezTo>
                  <a:pt x="544962" y="-18822"/>
                  <a:pt x="791300" y="43986"/>
                  <a:pt x="889111" y="0"/>
                </a:cubicBezTo>
                <a:cubicBezTo>
                  <a:pt x="986922" y="-43986"/>
                  <a:pt x="1194393" y="40983"/>
                  <a:pt x="1360884" y="0"/>
                </a:cubicBezTo>
                <a:cubicBezTo>
                  <a:pt x="1527375" y="-40983"/>
                  <a:pt x="1723741" y="21791"/>
                  <a:pt x="1814512" y="0"/>
                </a:cubicBezTo>
                <a:cubicBezTo>
                  <a:pt x="1836714" y="84482"/>
                  <a:pt x="1787378" y="173360"/>
                  <a:pt x="1814512" y="320612"/>
                </a:cubicBezTo>
                <a:cubicBezTo>
                  <a:pt x="1841646" y="467864"/>
                  <a:pt x="1800049" y="547693"/>
                  <a:pt x="1814512" y="628650"/>
                </a:cubicBezTo>
                <a:cubicBezTo>
                  <a:pt x="1611681" y="629605"/>
                  <a:pt x="1459025" y="621949"/>
                  <a:pt x="1324594" y="628650"/>
                </a:cubicBezTo>
                <a:cubicBezTo>
                  <a:pt x="1190163" y="635351"/>
                  <a:pt x="1039870" y="579788"/>
                  <a:pt x="834676" y="628650"/>
                </a:cubicBezTo>
                <a:cubicBezTo>
                  <a:pt x="629482" y="677512"/>
                  <a:pt x="198686" y="592113"/>
                  <a:pt x="0" y="628650"/>
                </a:cubicBezTo>
                <a:cubicBezTo>
                  <a:pt x="-34998" y="530481"/>
                  <a:pt x="30877" y="473839"/>
                  <a:pt x="0" y="320612"/>
                </a:cubicBezTo>
                <a:cubicBezTo>
                  <a:pt x="-30877" y="167385"/>
                  <a:pt x="4320" y="81632"/>
                  <a:pt x="0" y="0"/>
                </a:cubicBezTo>
                <a:close/>
              </a:path>
              <a:path w="1814512" h="628650" stroke="0" extrusionOk="0">
                <a:moveTo>
                  <a:pt x="0" y="0"/>
                </a:moveTo>
                <a:cubicBezTo>
                  <a:pt x="167397" y="-31081"/>
                  <a:pt x="252990" y="45292"/>
                  <a:pt x="435483" y="0"/>
                </a:cubicBezTo>
                <a:cubicBezTo>
                  <a:pt x="617976" y="-45292"/>
                  <a:pt x="702502" y="19848"/>
                  <a:pt x="834676" y="0"/>
                </a:cubicBezTo>
                <a:cubicBezTo>
                  <a:pt x="966850" y="-19848"/>
                  <a:pt x="1182805" y="5051"/>
                  <a:pt x="1324594" y="0"/>
                </a:cubicBezTo>
                <a:cubicBezTo>
                  <a:pt x="1466383" y="-5051"/>
                  <a:pt x="1587079" y="48794"/>
                  <a:pt x="1814512" y="0"/>
                </a:cubicBezTo>
                <a:cubicBezTo>
                  <a:pt x="1817216" y="93967"/>
                  <a:pt x="1789918" y="205388"/>
                  <a:pt x="1814512" y="308039"/>
                </a:cubicBezTo>
                <a:cubicBezTo>
                  <a:pt x="1839106" y="410690"/>
                  <a:pt x="1789580" y="535477"/>
                  <a:pt x="1814512" y="628650"/>
                </a:cubicBezTo>
                <a:cubicBezTo>
                  <a:pt x="1721534" y="647841"/>
                  <a:pt x="1461873" y="606144"/>
                  <a:pt x="1360884" y="628650"/>
                </a:cubicBezTo>
                <a:cubicBezTo>
                  <a:pt x="1259895" y="651156"/>
                  <a:pt x="1012528" y="597716"/>
                  <a:pt x="870966" y="628650"/>
                </a:cubicBezTo>
                <a:cubicBezTo>
                  <a:pt x="729404" y="659584"/>
                  <a:pt x="621638" y="590304"/>
                  <a:pt x="471773" y="628650"/>
                </a:cubicBezTo>
                <a:cubicBezTo>
                  <a:pt x="321908" y="666996"/>
                  <a:pt x="233586" y="603164"/>
                  <a:pt x="0" y="628650"/>
                </a:cubicBezTo>
                <a:cubicBezTo>
                  <a:pt x="-4243" y="506966"/>
                  <a:pt x="16623" y="439480"/>
                  <a:pt x="0" y="314325"/>
                </a:cubicBezTo>
                <a:cubicBezTo>
                  <a:pt x="-16623" y="189170"/>
                  <a:pt x="24603" y="105294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100</a:t>
            </a:r>
          </a:p>
        </p:txBody>
      </p:sp>
      <p:sp>
        <p:nvSpPr>
          <p:cNvPr id="22" name="Textfeld 21">
            <a:hlinkClick r:id="rId16" action="ppaction://hlinksldjump"/>
            <a:extLst>
              <a:ext uri="{FF2B5EF4-FFF2-40B4-BE49-F238E27FC236}">
                <a16:creationId xmlns:a16="http://schemas.microsoft.com/office/drawing/2014/main" id="{7AA10235-BAD4-3F4E-B938-4090A1B121AD}"/>
              </a:ext>
            </a:extLst>
          </p:cNvPr>
          <p:cNvSpPr txBox="1"/>
          <p:nvPr/>
        </p:nvSpPr>
        <p:spPr>
          <a:xfrm>
            <a:off x="5068492" y="3650683"/>
            <a:ext cx="1814512" cy="628650"/>
          </a:xfrm>
          <a:custGeom>
            <a:avLst/>
            <a:gdLst>
              <a:gd name="connsiteX0" fmla="*/ 0 w 1814512"/>
              <a:gd name="connsiteY0" fmla="*/ 0 h 628650"/>
              <a:gd name="connsiteX1" fmla="*/ 435483 w 1814512"/>
              <a:gd name="connsiteY1" fmla="*/ 0 h 628650"/>
              <a:gd name="connsiteX2" fmla="*/ 889111 w 1814512"/>
              <a:gd name="connsiteY2" fmla="*/ 0 h 628650"/>
              <a:gd name="connsiteX3" fmla="*/ 1360884 w 1814512"/>
              <a:gd name="connsiteY3" fmla="*/ 0 h 628650"/>
              <a:gd name="connsiteX4" fmla="*/ 1814512 w 1814512"/>
              <a:gd name="connsiteY4" fmla="*/ 0 h 628650"/>
              <a:gd name="connsiteX5" fmla="*/ 1814512 w 1814512"/>
              <a:gd name="connsiteY5" fmla="*/ 320612 h 628650"/>
              <a:gd name="connsiteX6" fmla="*/ 1814512 w 1814512"/>
              <a:gd name="connsiteY6" fmla="*/ 628650 h 628650"/>
              <a:gd name="connsiteX7" fmla="*/ 1324594 w 1814512"/>
              <a:gd name="connsiteY7" fmla="*/ 628650 h 628650"/>
              <a:gd name="connsiteX8" fmla="*/ 834676 w 1814512"/>
              <a:gd name="connsiteY8" fmla="*/ 628650 h 628650"/>
              <a:gd name="connsiteX9" fmla="*/ 0 w 1814512"/>
              <a:gd name="connsiteY9" fmla="*/ 628650 h 628650"/>
              <a:gd name="connsiteX10" fmla="*/ 0 w 1814512"/>
              <a:gd name="connsiteY10" fmla="*/ 320612 h 628650"/>
              <a:gd name="connsiteX11" fmla="*/ 0 w 1814512"/>
              <a:gd name="connsiteY11" fmla="*/ 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14512" h="628650" fill="none" extrusionOk="0">
                <a:moveTo>
                  <a:pt x="0" y="0"/>
                </a:moveTo>
                <a:cubicBezTo>
                  <a:pt x="214144" y="-23938"/>
                  <a:pt x="326004" y="18822"/>
                  <a:pt x="435483" y="0"/>
                </a:cubicBezTo>
                <a:cubicBezTo>
                  <a:pt x="544962" y="-18822"/>
                  <a:pt x="791300" y="43986"/>
                  <a:pt x="889111" y="0"/>
                </a:cubicBezTo>
                <a:cubicBezTo>
                  <a:pt x="986922" y="-43986"/>
                  <a:pt x="1194393" y="40983"/>
                  <a:pt x="1360884" y="0"/>
                </a:cubicBezTo>
                <a:cubicBezTo>
                  <a:pt x="1527375" y="-40983"/>
                  <a:pt x="1723741" y="21791"/>
                  <a:pt x="1814512" y="0"/>
                </a:cubicBezTo>
                <a:cubicBezTo>
                  <a:pt x="1836714" y="84482"/>
                  <a:pt x="1787378" y="173360"/>
                  <a:pt x="1814512" y="320612"/>
                </a:cubicBezTo>
                <a:cubicBezTo>
                  <a:pt x="1841646" y="467864"/>
                  <a:pt x="1800049" y="547693"/>
                  <a:pt x="1814512" y="628650"/>
                </a:cubicBezTo>
                <a:cubicBezTo>
                  <a:pt x="1611681" y="629605"/>
                  <a:pt x="1459025" y="621949"/>
                  <a:pt x="1324594" y="628650"/>
                </a:cubicBezTo>
                <a:cubicBezTo>
                  <a:pt x="1190163" y="635351"/>
                  <a:pt x="1039870" y="579788"/>
                  <a:pt x="834676" y="628650"/>
                </a:cubicBezTo>
                <a:cubicBezTo>
                  <a:pt x="629482" y="677512"/>
                  <a:pt x="198686" y="592113"/>
                  <a:pt x="0" y="628650"/>
                </a:cubicBezTo>
                <a:cubicBezTo>
                  <a:pt x="-34998" y="530481"/>
                  <a:pt x="30877" y="473839"/>
                  <a:pt x="0" y="320612"/>
                </a:cubicBezTo>
                <a:cubicBezTo>
                  <a:pt x="-30877" y="167385"/>
                  <a:pt x="4320" y="81632"/>
                  <a:pt x="0" y="0"/>
                </a:cubicBezTo>
                <a:close/>
              </a:path>
              <a:path w="1814512" h="628650" stroke="0" extrusionOk="0">
                <a:moveTo>
                  <a:pt x="0" y="0"/>
                </a:moveTo>
                <a:cubicBezTo>
                  <a:pt x="167397" y="-31081"/>
                  <a:pt x="252990" y="45292"/>
                  <a:pt x="435483" y="0"/>
                </a:cubicBezTo>
                <a:cubicBezTo>
                  <a:pt x="617976" y="-45292"/>
                  <a:pt x="702502" y="19848"/>
                  <a:pt x="834676" y="0"/>
                </a:cubicBezTo>
                <a:cubicBezTo>
                  <a:pt x="966850" y="-19848"/>
                  <a:pt x="1182805" y="5051"/>
                  <a:pt x="1324594" y="0"/>
                </a:cubicBezTo>
                <a:cubicBezTo>
                  <a:pt x="1466383" y="-5051"/>
                  <a:pt x="1587079" y="48794"/>
                  <a:pt x="1814512" y="0"/>
                </a:cubicBezTo>
                <a:cubicBezTo>
                  <a:pt x="1817216" y="93967"/>
                  <a:pt x="1789918" y="205388"/>
                  <a:pt x="1814512" y="308039"/>
                </a:cubicBezTo>
                <a:cubicBezTo>
                  <a:pt x="1839106" y="410690"/>
                  <a:pt x="1789580" y="535477"/>
                  <a:pt x="1814512" y="628650"/>
                </a:cubicBezTo>
                <a:cubicBezTo>
                  <a:pt x="1721534" y="647841"/>
                  <a:pt x="1461873" y="606144"/>
                  <a:pt x="1360884" y="628650"/>
                </a:cubicBezTo>
                <a:cubicBezTo>
                  <a:pt x="1259895" y="651156"/>
                  <a:pt x="1012528" y="597716"/>
                  <a:pt x="870966" y="628650"/>
                </a:cubicBezTo>
                <a:cubicBezTo>
                  <a:pt x="729404" y="659584"/>
                  <a:pt x="621638" y="590304"/>
                  <a:pt x="471773" y="628650"/>
                </a:cubicBezTo>
                <a:cubicBezTo>
                  <a:pt x="321908" y="666996"/>
                  <a:pt x="233586" y="603164"/>
                  <a:pt x="0" y="628650"/>
                </a:cubicBezTo>
                <a:cubicBezTo>
                  <a:pt x="-4243" y="506966"/>
                  <a:pt x="16623" y="439480"/>
                  <a:pt x="0" y="314325"/>
                </a:cubicBezTo>
                <a:cubicBezTo>
                  <a:pt x="-16623" y="189170"/>
                  <a:pt x="24603" y="105294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100</a:t>
            </a:r>
          </a:p>
        </p:txBody>
      </p:sp>
      <p:sp>
        <p:nvSpPr>
          <p:cNvPr id="23" name="Textfeld 22">
            <a:hlinkClick r:id="rId17" action="ppaction://hlinksldjump"/>
            <a:extLst>
              <a:ext uri="{FF2B5EF4-FFF2-40B4-BE49-F238E27FC236}">
                <a16:creationId xmlns:a16="http://schemas.microsoft.com/office/drawing/2014/main" id="{3149241F-260F-964D-9BCE-58D5BAEA6F56}"/>
              </a:ext>
            </a:extLst>
          </p:cNvPr>
          <p:cNvSpPr txBox="1"/>
          <p:nvPr/>
        </p:nvSpPr>
        <p:spPr>
          <a:xfrm>
            <a:off x="7589639" y="3664969"/>
            <a:ext cx="1814512" cy="628650"/>
          </a:xfrm>
          <a:custGeom>
            <a:avLst/>
            <a:gdLst>
              <a:gd name="connsiteX0" fmla="*/ 0 w 1814512"/>
              <a:gd name="connsiteY0" fmla="*/ 0 h 628650"/>
              <a:gd name="connsiteX1" fmla="*/ 435483 w 1814512"/>
              <a:gd name="connsiteY1" fmla="*/ 0 h 628650"/>
              <a:gd name="connsiteX2" fmla="*/ 889111 w 1814512"/>
              <a:gd name="connsiteY2" fmla="*/ 0 h 628650"/>
              <a:gd name="connsiteX3" fmla="*/ 1360884 w 1814512"/>
              <a:gd name="connsiteY3" fmla="*/ 0 h 628650"/>
              <a:gd name="connsiteX4" fmla="*/ 1814512 w 1814512"/>
              <a:gd name="connsiteY4" fmla="*/ 0 h 628650"/>
              <a:gd name="connsiteX5" fmla="*/ 1814512 w 1814512"/>
              <a:gd name="connsiteY5" fmla="*/ 320612 h 628650"/>
              <a:gd name="connsiteX6" fmla="*/ 1814512 w 1814512"/>
              <a:gd name="connsiteY6" fmla="*/ 628650 h 628650"/>
              <a:gd name="connsiteX7" fmla="*/ 1324594 w 1814512"/>
              <a:gd name="connsiteY7" fmla="*/ 628650 h 628650"/>
              <a:gd name="connsiteX8" fmla="*/ 834676 w 1814512"/>
              <a:gd name="connsiteY8" fmla="*/ 628650 h 628650"/>
              <a:gd name="connsiteX9" fmla="*/ 0 w 1814512"/>
              <a:gd name="connsiteY9" fmla="*/ 628650 h 628650"/>
              <a:gd name="connsiteX10" fmla="*/ 0 w 1814512"/>
              <a:gd name="connsiteY10" fmla="*/ 320612 h 628650"/>
              <a:gd name="connsiteX11" fmla="*/ 0 w 1814512"/>
              <a:gd name="connsiteY11" fmla="*/ 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14512" h="628650" fill="none" extrusionOk="0">
                <a:moveTo>
                  <a:pt x="0" y="0"/>
                </a:moveTo>
                <a:cubicBezTo>
                  <a:pt x="214144" y="-23938"/>
                  <a:pt x="326004" y="18822"/>
                  <a:pt x="435483" y="0"/>
                </a:cubicBezTo>
                <a:cubicBezTo>
                  <a:pt x="544962" y="-18822"/>
                  <a:pt x="791300" y="43986"/>
                  <a:pt x="889111" y="0"/>
                </a:cubicBezTo>
                <a:cubicBezTo>
                  <a:pt x="986922" y="-43986"/>
                  <a:pt x="1194393" y="40983"/>
                  <a:pt x="1360884" y="0"/>
                </a:cubicBezTo>
                <a:cubicBezTo>
                  <a:pt x="1527375" y="-40983"/>
                  <a:pt x="1723741" y="21791"/>
                  <a:pt x="1814512" y="0"/>
                </a:cubicBezTo>
                <a:cubicBezTo>
                  <a:pt x="1836714" y="84482"/>
                  <a:pt x="1787378" y="173360"/>
                  <a:pt x="1814512" y="320612"/>
                </a:cubicBezTo>
                <a:cubicBezTo>
                  <a:pt x="1841646" y="467864"/>
                  <a:pt x="1800049" y="547693"/>
                  <a:pt x="1814512" y="628650"/>
                </a:cubicBezTo>
                <a:cubicBezTo>
                  <a:pt x="1611681" y="629605"/>
                  <a:pt x="1459025" y="621949"/>
                  <a:pt x="1324594" y="628650"/>
                </a:cubicBezTo>
                <a:cubicBezTo>
                  <a:pt x="1190163" y="635351"/>
                  <a:pt x="1039870" y="579788"/>
                  <a:pt x="834676" y="628650"/>
                </a:cubicBezTo>
                <a:cubicBezTo>
                  <a:pt x="629482" y="677512"/>
                  <a:pt x="198686" y="592113"/>
                  <a:pt x="0" y="628650"/>
                </a:cubicBezTo>
                <a:cubicBezTo>
                  <a:pt x="-34998" y="530481"/>
                  <a:pt x="30877" y="473839"/>
                  <a:pt x="0" y="320612"/>
                </a:cubicBezTo>
                <a:cubicBezTo>
                  <a:pt x="-30877" y="167385"/>
                  <a:pt x="4320" y="81632"/>
                  <a:pt x="0" y="0"/>
                </a:cubicBezTo>
                <a:close/>
              </a:path>
              <a:path w="1814512" h="628650" stroke="0" extrusionOk="0">
                <a:moveTo>
                  <a:pt x="0" y="0"/>
                </a:moveTo>
                <a:cubicBezTo>
                  <a:pt x="167397" y="-31081"/>
                  <a:pt x="252990" y="45292"/>
                  <a:pt x="435483" y="0"/>
                </a:cubicBezTo>
                <a:cubicBezTo>
                  <a:pt x="617976" y="-45292"/>
                  <a:pt x="702502" y="19848"/>
                  <a:pt x="834676" y="0"/>
                </a:cubicBezTo>
                <a:cubicBezTo>
                  <a:pt x="966850" y="-19848"/>
                  <a:pt x="1182805" y="5051"/>
                  <a:pt x="1324594" y="0"/>
                </a:cubicBezTo>
                <a:cubicBezTo>
                  <a:pt x="1466383" y="-5051"/>
                  <a:pt x="1587079" y="48794"/>
                  <a:pt x="1814512" y="0"/>
                </a:cubicBezTo>
                <a:cubicBezTo>
                  <a:pt x="1817216" y="93967"/>
                  <a:pt x="1789918" y="205388"/>
                  <a:pt x="1814512" y="308039"/>
                </a:cubicBezTo>
                <a:cubicBezTo>
                  <a:pt x="1839106" y="410690"/>
                  <a:pt x="1789580" y="535477"/>
                  <a:pt x="1814512" y="628650"/>
                </a:cubicBezTo>
                <a:cubicBezTo>
                  <a:pt x="1721534" y="647841"/>
                  <a:pt x="1461873" y="606144"/>
                  <a:pt x="1360884" y="628650"/>
                </a:cubicBezTo>
                <a:cubicBezTo>
                  <a:pt x="1259895" y="651156"/>
                  <a:pt x="1012528" y="597716"/>
                  <a:pt x="870966" y="628650"/>
                </a:cubicBezTo>
                <a:cubicBezTo>
                  <a:pt x="729404" y="659584"/>
                  <a:pt x="621638" y="590304"/>
                  <a:pt x="471773" y="628650"/>
                </a:cubicBezTo>
                <a:cubicBezTo>
                  <a:pt x="321908" y="666996"/>
                  <a:pt x="233586" y="603164"/>
                  <a:pt x="0" y="628650"/>
                </a:cubicBezTo>
                <a:cubicBezTo>
                  <a:pt x="-4243" y="506966"/>
                  <a:pt x="16623" y="439480"/>
                  <a:pt x="0" y="314325"/>
                </a:cubicBezTo>
                <a:cubicBezTo>
                  <a:pt x="-16623" y="189170"/>
                  <a:pt x="24603" y="105294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100</a:t>
            </a:r>
          </a:p>
        </p:txBody>
      </p:sp>
      <p:sp>
        <p:nvSpPr>
          <p:cNvPr id="24" name="Textfeld 23">
            <a:hlinkClick r:id="rId18" action="ppaction://hlinksldjump"/>
            <a:extLst>
              <a:ext uri="{FF2B5EF4-FFF2-40B4-BE49-F238E27FC236}">
                <a16:creationId xmlns:a16="http://schemas.microsoft.com/office/drawing/2014/main" id="{2B95E6F4-0110-BD4F-97A1-9EBDD13784DB}"/>
              </a:ext>
            </a:extLst>
          </p:cNvPr>
          <p:cNvSpPr txBox="1"/>
          <p:nvPr/>
        </p:nvSpPr>
        <p:spPr>
          <a:xfrm>
            <a:off x="10110786" y="3664969"/>
            <a:ext cx="1814512" cy="628650"/>
          </a:xfrm>
          <a:custGeom>
            <a:avLst/>
            <a:gdLst>
              <a:gd name="connsiteX0" fmla="*/ 0 w 1814512"/>
              <a:gd name="connsiteY0" fmla="*/ 0 h 628650"/>
              <a:gd name="connsiteX1" fmla="*/ 435483 w 1814512"/>
              <a:gd name="connsiteY1" fmla="*/ 0 h 628650"/>
              <a:gd name="connsiteX2" fmla="*/ 889111 w 1814512"/>
              <a:gd name="connsiteY2" fmla="*/ 0 h 628650"/>
              <a:gd name="connsiteX3" fmla="*/ 1360884 w 1814512"/>
              <a:gd name="connsiteY3" fmla="*/ 0 h 628650"/>
              <a:gd name="connsiteX4" fmla="*/ 1814512 w 1814512"/>
              <a:gd name="connsiteY4" fmla="*/ 0 h 628650"/>
              <a:gd name="connsiteX5" fmla="*/ 1814512 w 1814512"/>
              <a:gd name="connsiteY5" fmla="*/ 320612 h 628650"/>
              <a:gd name="connsiteX6" fmla="*/ 1814512 w 1814512"/>
              <a:gd name="connsiteY6" fmla="*/ 628650 h 628650"/>
              <a:gd name="connsiteX7" fmla="*/ 1324594 w 1814512"/>
              <a:gd name="connsiteY7" fmla="*/ 628650 h 628650"/>
              <a:gd name="connsiteX8" fmla="*/ 834676 w 1814512"/>
              <a:gd name="connsiteY8" fmla="*/ 628650 h 628650"/>
              <a:gd name="connsiteX9" fmla="*/ 0 w 1814512"/>
              <a:gd name="connsiteY9" fmla="*/ 628650 h 628650"/>
              <a:gd name="connsiteX10" fmla="*/ 0 w 1814512"/>
              <a:gd name="connsiteY10" fmla="*/ 320612 h 628650"/>
              <a:gd name="connsiteX11" fmla="*/ 0 w 1814512"/>
              <a:gd name="connsiteY11" fmla="*/ 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14512" h="628650" fill="none" extrusionOk="0">
                <a:moveTo>
                  <a:pt x="0" y="0"/>
                </a:moveTo>
                <a:cubicBezTo>
                  <a:pt x="214144" y="-23938"/>
                  <a:pt x="326004" y="18822"/>
                  <a:pt x="435483" y="0"/>
                </a:cubicBezTo>
                <a:cubicBezTo>
                  <a:pt x="544962" y="-18822"/>
                  <a:pt x="791300" y="43986"/>
                  <a:pt x="889111" y="0"/>
                </a:cubicBezTo>
                <a:cubicBezTo>
                  <a:pt x="986922" y="-43986"/>
                  <a:pt x="1194393" y="40983"/>
                  <a:pt x="1360884" y="0"/>
                </a:cubicBezTo>
                <a:cubicBezTo>
                  <a:pt x="1527375" y="-40983"/>
                  <a:pt x="1723741" y="21791"/>
                  <a:pt x="1814512" y="0"/>
                </a:cubicBezTo>
                <a:cubicBezTo>
                  <a:pt x="1836714" y="84482"/>
                  <a:pt x="1787378" y="173360"/>
                  <a:pt x="1814512" y="320612"/>
                </a:cubicBezTo>
                <a:cubicBezTo>
                  <a:pt x="1841646" y="467864"/>
                  <a:pt x="1800049" y="547693"/>
                  <a:pt x="1814512" y="628650"/>
                </a:cubicBezTo>
                <a:cubicBezTo>
                  <a:pt x="1611681" y="629605"/>
                  <a:pt x="1459025" y="621949"/>
                  <a:pt x="1324594" y="628650"/>
                </a:cubicBezTo>
                <a:cubicBezTo>
                  <a:pt x="1190163" y="635351"/>
                  <a:pt x="1039870" y="579788"/>
                  <a:pt x="834676" y="628650"/>
                </a:cubicBezTo>
                <a:cubicBezTo>
                  <a:pt x="629482" y="677512"/>
                  <a:pt x="198686" y="592113"/>
                  <a:pt x="0" y="628650"/>
                </a:cubicBezTo>
                <a:cubicBezTo>
                  <a:pt x="-34998" y="530481"/>
                  <a:pt x="30877" y="473839"/>
                  <a:pt x="0" y="320612"/>
                </a:cubicBezTo>
                <a:cubicBezTo>
                  <a:pt x="-30877" y="167385"/>
                  <a:pt x="4320" y="81632"/>
                  <a:pt x="0" y="0"/>
                </a:cubicBezTo>
                <a:close/>
              </a:path>
              <a:path w="1814512" h="628650" stroke="0" extrusionOk="0">
                <a:moveTo>
                  <a:pt x="0" y="0"/>
                </a:moveTo>
                <a:cubicBezTo>
                  <a:pt x="167397" y="-31081"/>
                  <a:pt x="252990" y="45292"/>
                  <a:pt x="435483" y="0"/>
                </a:cubicBezTo>
                <a:cubicBezTo>
                  <a:pt x="617976" y="-45292"/>
                  <a:pt x="702502" y="19848"/>
                  <a:pt x="834676" y="0"/>
                </a:cubicBezTo>
                <a:cubicBezTo>
                  <a:pt x="966850" y="-19848"/>
                  <a:pt x="1182805" y="5051"/>
                  <a:pt x="1324594" y="0"/>
                </a:cubicBezTo>
                <a:cubicBezTo>
                  <a:pt x="1466383" y="-5051"/>
                  <a:pt x="1587079" y="48794"/>
                  <a:pt x="1814512" y="0"/>
                </a:cubicBezTo>
                <a:cubicBezTo>
                  <a:pt x="1817216" y="93967"/>
                  <a:pt x="1789918" y="205388"/>
                  <a:pt x="1814512" y="308039"/>
                </a:cubicBezTo>
                <a:cubicBezTo>
                  <a:pt x="1839106" y="410690"/>
                  <a:pt x="1789580" y="535477"/>
                  <a:pt x="1814512" y="628650"/>
                </a:cubicBezTo>
                <a:cubicBezTo>
                  <a:pt x="1721534" y="647841"/>
                  <a:pt x="1461873" y="606144"/>
                  <a:pt x="1360884" y="628650"/>
                </a:cubicBezTo>
                <a:cubicBezTo>
                  <a:pt x="1259895" y="651156"/>
                  <a:pt x="1012528" y="597716"/>
                  <a:pt x="870966" y="628650"/>
                </a:cubicBezTo>
                <a:cubicBezTo>
                  <a:pt x="729404" y="659584"/>
                  <a:pt x="621638" y="590304"/>
                  <a:pt x="471773" y="628650"/>
                </a:cubicBezTo>
                <a:cubicBezTo>
                  <a:pt x="321908" y="666996"/>
                  <a:pt x="233586" y="603164"/>
                  <a:pt x="0" y="628650"/>
                </a:cubicBezTo>
                <a:cubicBezTo>
                  <a:pt x="-4243" y="506966"/>
                  <a:pt x="16623" y="439480"/>
                  <a:pt x="0" y="314325"/>
                </a:cubicBezTo>
                <a:cubicBezTo>
                  <a:pt x="-16623" y="189170"/>
                  <a:pt x="24603" y="105294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100</a:t>
            </a:r>
          </a:p>
        </p:txBody>
      </p:sp>
      <p:sp>
        <p:nvSpPr>
          <p:cNvPr id="25" name="Textfeld 24">
            <a:hlinkClick r:id="rId19" action="ppaction://hlinksldjump"/>
            <a:extLst>
              <a:ext uri="{FF2B5EF4-FFF2-40B4-BE49-F238E27FC236}">
                <a16:creationId xmlns:a16="http://schemas.microsoft.com/office/drawing/2014/main" id="{246CBA56-D2FA-464E-8F3A-67215D32F165}"/>
              </a:ext>
            </a:extLst>
          </p:cNvPr>
          <p:cNvSpPr txBox="1"/>
          <p:nvPr/>
        </p:nvSpPr>
        <p:spPr>
          <a:xfrm>
            <a:off x="266702" y="4788921"/>
            <a:ext cx="1814512" cy="628650"/>
          </a:xfrm>
          <a:custGeom>
            <a:avLst/>
            <a:gdLst>
              <a:gd name="connsiteX0" fmla="*/ 0 w 1814512"/>
              <a:gd name="connsiteY0" fmla="*/ 0 h 628650"/>
              <a:gd name="connsiteX1" fmla="*/ 435483 w 1814512"/>
              <a:gd name="connsiteY1" fmla="*/ 0 h 628650"/>
              <a:gd name="connsiteX2" fmla="*/ 889111 w 1814512"/>
              <a:gd name="connsiteY2" fmla="*/ 0 h 628650"/>
              <a:gd name="connsiteX3" fmla="*/ 1360884 w 1814512"/>
              <a:gd name="connsiteY3" fmla="*/ 0 h 628650"/>
              <a:gd name="connsiteX4" fmla="*/ 1814512 w 1814512"/>
              <a:gd name="connsiteY4" fmla="*/ 0 h 628650"/>
              <a:gd name="connsiteX5" fmla="*/ 1814512 w 1814512"/>
              <a:gd name="connsiteY5" fmla="*/ 320612 h 628650"/>
              <a:gd name="connsiteX6" fmla="*/ 1814512 w 1814512"/>
              <a:gd name="connsiteY6" fmla="*/ 628650 h 628650"/>
              <a:gd name="connsiteX7" fmla="*/ 1324594 w 1814512"/>
              <a:gd name="connsiteY7" fmla="*/ 628650 h 628650"/>
              <a:gd name="connsiteX8" fmla="*/ 834676 w 1814512"/>
              <a:gd name="connsiteY8" fmla="*/ 628650 h 628650"/>
              <a:gd name="connsiteX9" fmla="*/ 0 w 1814512"/>
              <a:gd name="connsiteY9" fmla="*/ 628650 h 628650"/>
              <a:gd name="connsiteX10" fmla="*/ 0 w 1814512"/>
              <a:gd name="connsiteY10" fmla="*/ 320612 h 628650"/>
              <a:gd name="connsiteX11" fmla="*/ 0 w 1814512"/>
              <a:gd name="connsiteY11" fmla="*/ 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14512" h="628650" fill="none" extrusionOk="0">
                <a:moveTo>
                  <a:pt x="0" y="0"/>
                </a:moveTo>
                <a:cubicBezTo>
                  <a:pt x="214144" y="-23938"/>
                  <a:pt x="326004" y="18822"/>
                  <a:pt x="435483" y="0"/>
                </a:cubicBezTo>
                <a:cubicBezTo>
                  <a:pt x="544962" y="-18822"/>
                  <a:pt x="791300" y="43986"/>
                  <a:pt x="889111" y="0"/>
                </a:cubicBezTo>
                <a:cubicBezTo>
                  <a:pt x="986922" y="-43986"/>
                  <a:pt x="1194393" y="40983"/>
                  <a:pt x="1360884" y="0"/>
                </a:cubicBezTo>
                <a:cubicBezTo>
                  <a:pt x="1527375" y="-40983"/>
                  <a:pt x="1723741" y="21791"/>
                  <a:pt x="1814512" y="0"/>
                </a:cubicBezTo>
                <a:cubicBezTo>
                  <a:pt x="1836714" y="84482"/>
                  <a:pt x="1787378" y="173360"/>
                  <a:pt x="1814512" y="320612"/>
                </a:cubicBezTo>
                <a:cubicBezTo>
                  <a:pt x="1841646" y="467864"/>
                  <a:pt x="1800049" y="547693"/>
                  <a:pt x="1814512" y="628650"/>
                </a:cubicBezTo>
                <a:cubicBezTo>
                  <a:pt x="1611681" y="629605"/>
                  <a:pt x="1459025" y="621949"/>
                  <a:pt x="1324594" y="628650"/>
                </a:cubicBezTo>
                <a:cubicBezTo>
                  <a:pt x="1190163" y="635351"/>
                  <a:pt x="1039870" y="579788"/>
                  <a:pt x="834676" y="628650"/>
                </a:cubicBezTo>
                <a:cubicBezTo>
                  <a:pt x="629482" y="677512"/>
                  <a:pt x="198686" y="592113"/>
                  <a:pt x="0" y="628650"/>
                </a:cubicBezTo>
                <a:cubicBezTo>
                  <a:pt x="-34998" y="530481"/>
                  <a:pt x="30877" y="473839"/>
                  <a:pt x="0" y="320612"/>
                </a:cubicBezTo>
                <a:cubicBezTo>
                  <a:pt x="-30877" y="167385"/>
                  <a:pt x="4320" y="81632"/>
                  <a:pt x="0" y="0"/>
                </a:cubicBezTo>
                <a:close/>
              </a:path>
              <a:path w="1814512" h="628650" stroke="0" extrusionOk="0">
                <a:moveTo>
                  <a:pt x="0" y="0"/>
                </a:moveTo>
                <a:cubicBezTo>
                  <a:pt x="167397" y="-31081"/>
                  <a:pt x="252990" y="45292"/>
                  <a:pt x="435483" y="0"/>
                </a:cubicBezTo>
                <a:cubicBezTo>
                  <a:pt x="617976" y="-45292"/>
                  <a:pt x="702502" y="19848"/>
                  <a:pt x="834676" y="0"/>
                </a:cubicBezTo>
                <a:cubicBezTo>
                  <a:pt x="966850" y="-19848"/>
                  <a:pt x="1182805" y="5051"/>
                  <a:pt x="1324594" y="0"/>
                </a:cubicBezTo>
                <a:cubicBezTo>
                  <a:pt x="1466383" y="-5051"/>
                  <a:pt x="1587079" y="48794"/>
                  <a:pt x="1814512" y="0"/>
                </a:cubicBezTo>
                <a:cubicBezTo>
                  <a:pt x="1817216" y="93967"/>
                  <a:pt x="1789918" y="205388"/>
                  <a:pt x="1814512" y="308039"/>
                </a:cubicBezTo>
                <a:cubicBezTo>
                  <a:pt x="1839106" y="410690"/>
                  <a:pt x="1789580" y="535477"/>
                  <a:pt x="1814512" y="628650"/>
                </a:cubicBezTo>
                <a:cubicBezTo>
                  <a:pt x="1721534" y="647841"/>
                  <a:pt x="1461873" y="606144"/>
                  <a:pt x="1360884" y="628650"/>
                </a:cubicBezTo>
                <a:cubicBezTo>
                  <a:pt x="1259895" y="651156"/>
                  <a:pt x="1012528" y="597716"/>
                  <a:pt x="870966" y="628650"/>
                </a:cubicBezTo>
                <a:cubicBezTo>
                  <a:pt x="729404" y="659584"/>
                  <a:pt x="621638" y="590304"/>
                  <a:pt x="471773" y="628650"/>
                </a:cubicBezTo>
                <a:cubicBezTo>
                  <a:pt x="321908" y="666996"/>
                  <a:pt x="233586" y="603164"/>
                  <a:pt x="0" y="628650"/>
                </a:cubicBezTo>
                <a:cubicBezTo>
                  <a:pt x="-4243" y="506966"/>
                  <a:pt x="16623" y="439480"/>
                  <a:pt x="0" y="314325"/>
                </a:cubicBezTo>
                <a:cubicBezTo>
                  <a:pt x="-16623" y="189170"/>
                  <a:pt x="24603" y="105294"/>
                  <a:pt x="0" y="0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200</a:t>
            </a:r>
          </a:p>
        </p:txBody>
      </p:sp>
      <p:sp>
        <p:nvSpPr>
          <p:cNvPr id="26" name="Textfeld 25">
            <a:hlinkClick r:id="rId20" action="ppaction://hlinksldjump"/>
            <a:extLst>
              <a:ext uri="{FF2B5EF4-FFF2-40B4-BE49-F238E27FC236}">
                <a16:creationId xmlns:a16="http://schemas.microsoft.com/office/drawing/2014/main" id="{BD5E9218-B822-7248-918C-2B5DCFC3F5E6}"/>
              </a:ext>
            </a:extLst>
          </p:cNvPr>
          <p:cNvSpPr txBox="1"/>
          <p:nvPr/>
        </p:nvSpPr>
        <p:spPr>
          <a:xfrm>
            <a:off x="2731296" y="4788921"/>
            <a:ext cx="1814512" cy="628650"/>
          </a:xfrm>
          <a:custGeom>
            <a:avLst/>
            <a:gdLst>
              <a:gd name="connsiteX0" fmla="*/ 0 w 1814512"/>
              <a:gd name="connsiteY0" fmla="*/ 0 h 628650"/>
              <a:gd name="connsiteX1" fmla="*/ 435483 w 1814512"/>
              <a:gd name="connsiteY1" fmla="*/ 0 h 628650"/>
              <a:gd name="connsiteX2" fmla="*/ 889111 w 1814512"/>
              <a:gd name="connsiteY2" fmla="*/ 0 h 628650"/>
              <a:gd name="connsiteX3" fmla="*/ 1360884 w 1814512"/>
              <a:gd name="connsiteY3" fmla="*/ 0 h 628650"/>
              <a:gd name="connsiteX4" fmla="*/ 1814512 w 1814512"/>
              <a:gd name="connsiteY4" fmla="*/ 0 h 628650"/>
              <a:gd name="connsiteX5" fmla="*/ 1814512 w 1814512"/>
              <a:gd name="connsiteY5" fmla="*/ 320612 h 628650"/>
              <a:gd name="connsiteX6" fmla="*/ 1814512 w 1814512"/>
              <a:gd name="connsiteY6" fmla="*/ 628650 h 628650"/>
              <a:gd name="connsiteX7" fmla="*/ 1324594 w 1814512"/>
              <a:gd name="connsiteY7" fmla="*/ 628650 h 628650"/>
              <a:gd name="connsiteX8" fmla="*/ 834676 w 1814512"/>
              <a:gd name="connsiteY8" fmla="*/ 628650 h 628650"/>
              <a:gd name="connsiteX9" fmla="*/ 0 w 1814512"/>
              <a:gd name="connsiteY9" fmla="*/ 628650 h 628650"/>
              <a:gd name="connsiteX10" fmla="*/ 0 w 1814512"/>
              <a:gd name="connsiteY10" fmla="*/ 320612 h 628650"/>
              <a:gd name="connsiteX11" fmla="*/ 0 w 1814512"/>
              <a:gd name="connsiteY11" fmla="*/ 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14512" h="628650" fill="none" extrusionOk="0">
                <a:moveTo>
                  <a:pt x="0" y="0"/>
                </a:moveTo>
                <a:cubicBezTo>
                  <a:pt x="214144" y="-23938"/>
                  <a:pt x="326004" y="18822"/>
                  <a:pt x="435483" y="0"/>
                </a:cubicBezTo>
                <a:cubicBezTo>
                  <a:pt x="544962" y="-18822"/>
                  <a:pt x="791300" y="43986"/>
                  <a:pt x="889111" y="0"/>
                </a:cubicBezTo>
                <a:cubicBezTo>
                  <a:pt x="986922" y="-43986"/>
                  <a:pt x="1194393" y="40983"/>
                  <a:pt x="1360884" y="0"/>
                </a:cubicBezTo>
                <a:cubicBezTo>
                  <a:pt x="1527375" y="-40983"/>
                  <a:pt x="1723741" y="21791"/>
                  <a:pt x="1814512" y="0"/>
                </a:cubicBezTo>
                <a:cubicBezTo>
                  <a:pt x="1836714" y="84482"/>
                  <a:pt x="1787378" y="173360"/>
                  <a:pt x="1814512" y="320612"/>
                </a:cubicBezTo>
                <a:cubicBezTo>
                  <a:pt x="1841646" y="467864"/>
                  <a:pt x="1800049" y="547693"/>
                  <a:pt x="1814512" y="628650"/>
                </a:cubicBezTo>
                <a:cubicBezTo>
                  <a:pt x="1611681" y="629605"/>
                  <a:pt x="1459025" y="621949"/>
                  <a:pt x="1324594" y="628650"/>
                </a:cubicBezTo>
                <a:cubicBezTo>
                  <a:pt x="1190163" y="635351"/>
                  <a:pt x="1039870" y="579788"/>
                  <a:pt x="834676" y="628650"/>
                </a:cubicBezTo>
                <a:cubicBezTo>
                  <a:pt x="629482" y="677512"/>
                  <a:pt x="198686" y="592113"/>
                  <a:pt x="0" y="628650"/>
                </a:cubicBezTo>
                <a:cubicBezTo>
                  <a:pt x="-34998" y="530481"/>
                  <a:pt x="30877" y="473839"/>
                  <a:pt x="0" y="320612"/>
                </a:cubicBezTo>
                <a:cubicBezTo>
                  <a:pt x="-30877" y="167385"/>
                  <a:pt x="4320" y="81632"/>
                  <a:pt x="0" y="0"/>
                </a:cubicBezTo>
                <a:close/>
              </a:path>
              <a:path w="1814512" h="628650" stroke="0" extrusionOk="0">
                <a:moveTo>
                  <a:pt x="0" y="0"/>
                </a:moveTo>
                <a:cubicBezTo>
                  <a:pt x="167397" y="-31081"/>
                  <a:pt x="252990" y="45292"/>
                  <a:pt x="435483" y="0"/>
                </a:cubicBezTo>
                <a:cubicBezTo>
                  <a:pt x="617976" y="-45292"/>
                  <a:pt x="702502" y="19848"/>
                  <a:pt x="834676" y="0"/>
                </a:cubicBezTo>
                <a:cubicBezTo>
                  <a:pt x="966850" y="-19848"/>
                  <a:pt x="1182805" y="5051"/>
                  <a:pt x="1324594" y="0"/>
                </a:cubicBezTo>
                <a:cubicBezTo>
                  <a:pt x="1466383" y="-5051"/>
                  <a:pt x="1587079" y="48794"/>
                  <a:pt x="1814512" y="0"/>
                </a:cubicBezTo>
                <a:cubicBezTo>
                  <a:pt x="1817216" y="93967"/>
                  <a:pt x="1789918" y="205388"/>
                  <a:pt x="1814512" y="308039"/>
                </a:cubicBezTo>
                <a:cubicBezTo>
                  <a:pt x="1839106" y="410690"/>
                  <a:pt x="1789580" y="535477"/>
                  <a:pt x="1814512" y="628650"/>
                </a:cubicBezTo>
                <a:cubicBezTo>
                  <a:pt x="1721534" y="647841"/>
                  <a:pt x="1461873" y="606144"/>
                  <a:pt x="1360884" y="628650"/>
                </a:cubicBezTo>
                <a:cubicBezTo>
                  <a:pt x="1259895" y="651156"/>
                  <a:pt x="1012528" y="597716"/>
                  <a:pt x="870966" y="628650"/>
                </a:cubicBezTo>
                <a:cubicBezTo>
                  <a:pt x="729404" y="659584"/>
                  <a:pt x="621638" y="590304"/>
                  <a:pt x="471773" y="628650"/>
                </a:cubicBezTo>
                <a:cubicBezTo>
                  <a:pt x="321908" y="666996"/>
                  <a:pt x="233586" y="603164"/>
                  <a:pt x="0" y="628650"/>
                </a:cubicBezTo>
                <a:cubicBezTo>
                  <a:pt x="-4243" y="506966"/>
                  <a:pt x="16623" y="439480"/>
                  <a:pt x="0" y="314325"/>
                </a:cubicBezTo>
                <a:cubicBezTo>
                  <a:pt x="-16623" y="189170"/>
                  <a:pt x="24603" y="105294"/>
                  <a:pt x="0" y="0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200</a:t>
            </a:r>
          </a:p>
        </p:txBody>
      </p:sp>
      <p:sp>
        <p:nvSpPr>
          <p:cNvPr id="27" name="Textfeld 26">
            <a:hlinkClick r:id="rId21" action="ppaction://hlinksldjump"/>
            <a:extLst>
              <a:ext uri="{FF2B5EF4-FFF2-40B4-BE49-F238E27FC236}">
                <a16:creationId xmlns:a16="http://schemas.microsoft.com/office/drawing/2014/main" id="{DFA52463-4A61-E543-AF49-FF6FFADA37C2}"/>
              </a:ext>
            </a:extLst>
          </p:cNvPr>
          <p:cNvSpPr txBox="1"/>
          <p:nvPr/>
        </p:nvSpPr>
        <p:spPr>
          <a:xfrm>
            <a:off x="5068492" y="4788921"/>
            <a:ext cx="1814512" cy="628650"/>
          </a:xfrm>
          <a:custGeom>
            <a:avLst/>
            <a:gdLst>
              <a:gd name="connsiteX0" fmla="*/ 0 w 1814512"/>
              <a:gd name="connsiteY0" fmla="*/ 0 h 628650"/>
              <a:gd name="connsiteX1" fmla="*/ 435483 w 1814512"/>
              <a:gd name="connsiteY1" fmla="*/ 0 h 628650"/>
              <a:gd name="connsiteX2" fmla="*/ 889111 w 1814512"/>
              <a:gd name="connsiteY2" fmla="*/ 0 h 628650"/>
              <a:gd name="connsiteX3" fmla="*/ 1360884 w 1814512"/>
              <a:gd name="connsiteY3" fmla="*/ 0 h 628650"/>
              <a:gd name="connsiteX4" fmla="*/ 1814512 w 1814512"/>
              <a:gd name="connsiteY4" fmla="*/ 0 h 628650"/>
              <a:gd name="connsiteX5" fmla="*/ 1814512 w 1814512"/>
              <a:gd name="connsiteY5" fmla="*/ 320612 h 628650"/>
              <a:gd name="connsiteX6" fmla="*/ 1814512 w 1814512"/>
              <a:gd name="connsiteY6" fmla="*/ 628650 h 628650"/>
              <a:gd name="connsiteX7" fmla="*/ 1324594 w 1814512"/>
              <a:gd name="connsiteY7" fmla="*/ 628650 h 628650"/>
              <a:gd name="connsiteX8" fmla="*/ 834676 w 1814512"/>
              <a:gd name="connsiteY8" fmla="*/ 628650 h 628650"/>
              <a:gd name="connsiteX9" fmla="*/ 0 w 1814512"/>
              <a:gd name="connsiteY9" fmla="*/ 628650 h 628650"/>
              <a:gd name="connsiteX10" fmla="*/ 0 w 1814512"/>
              <a:gd name="connsiteY10" fmla="*/ 320612 h 628650"/>
              <a:gd name="connsiteX11" fmla="*/ 0 w 1814512"/>
              <a:gd name="connsiteY11" fmla="*/ 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14512" h="628650" fill="none" extrusionOk="0">
                <a:moveTo>
                  <a:pt x="0" y="0"/>
                </a:moveTo>
                <a:cubicBezTo>
                  <a:pt x="214144" y="-23938"/>
                  <a:pt x="326004" y="18822"/>
                  <a:pt x="435483" y="0"/>
                </a:cubicBezTo>
                <a:cubicBezTo>
                  <a:pt x="544962" y="-18822"/>
                  <a:pt x="791300" y="43986"/>
                  <a:pt x="889111" y="0"/>
                </a:cubicBezTo>
                <a:cubicBezTo>
                  <a:pt x="986922" y="-43986"/>
                  <a:pt x="1194393" y="40983"/>
                  <a:pt x="1360884" y="0"/>
                </a:cubicBezTo>
                <a:cubicBezTo>
                  <a:pt x="1527375" y="-40983"/>
                  <a:pt x="1723741" y="21791"/>
                  <a:pt x="1814512" y="0"/>
                </a:cubicBezTo>
                <a:cubicBezTo>
                  <a:pt x="1836714" y="84482"/>
                  <a:pt x="1787378" y="173360"/>
                  <a:pt x="1814512" y="320612"/>
                </a:cubicBezTo>
                <a:cubicBezTo>
                  <a:pt x="1841646" y="467864"/>
                  <a:pt x="1800049" y="547693"/>
                  <a:pt x="1814512" y="628650"/>
                </a:cubicBezTo>
                <a:cubicBezTo>
                  <a:pt x="1611681" y="629605"/>
                  <a:pt x="1459025" y="621949"/>
                  <a:pt x="1324594" y="628650"/>
                </a:cubicBezTo>
                <a:cubicBezTo>
                  <a:pt x="1190163" y="635351"/>
                  <a:pt x="1039870" y="579788"/>
                  <a:pt x="834676" y="628650"/>
                </a:cubicBezTo>
                <a:cubicBezTo>
                  <a:pt x="629482" y="677512"/>
                  <a:pt x="198686" y="592113"/>
                  <a:pt x="0" y="628650"/>
                </a:cubicBezTo>
                <a:cubicBezTo>
                  <a:pt x="-34998" y="530481"/>
                  <a:pt x="30877" y="473839"/>
                  <a:pt x="0" y="320612"/>
                </a:cubicBezTo>
                <a:cubicBezTo>
                  <a:pt x="-30877" y="167385"/>
                  <a:pt x="4320" y="81632"/>
                  <a:pt x="0" y="0"/>
                </a:cubicBezTo>
                <a:close/>
              </a:path>
              <a:path w="1814512" h="628650" stroke="0" extrusionOk="0">
                <a:moveTo>
                  <a:pt x="0" y="0"/>
                </a:moveTo>
                <a:cubicBezTo>
                  <a:pt x="167397" y="-31081"/>
                  <a:pt x="252990" y="45292"/>
                  <a:pt x="435483" y="0"/>
                </a:cubicBezTo>
                <a:cubicBezTo>
                  <a:pt x="617976" y="-45292"/>
                  <a:pt x="702502" y="19848"/>
                  <a:pt x="834676" y="0"/>
                </a:cubicBezTo>
                <a:cubicBezTo>
                  <a:pt x="966850" y="-19848"/>
                  <a:pt x="1182805" y="5051"/>
                  <a:pt x="1324594" y="0"/>
                </a:cubicBezTo>
                <a:cubicBezTo>
                  <a:pt x="1466383" y="-5051"/>
                  <a:pt x="1587079" y="48794"/>
                  <a:pt x="1814512" y="0"/>
                </a:cubicBezTo>
                <a:cubicBezTo>
                  <a:pt x="1817216" y="93967"/>
                  <a:pt x="1789918" y="205388"/>
                  <a:pt x="1814512" y="308039"/>
                </a:cubicBezTo>
                <a:cubicBezTo>
                  <a:pt x="1839106" y="410690"/>
                  <a:pt x="1789580" y="535477"/>
                  <a:pt x="1814512" y="628650"/>
                </a:cubicBezTo>
                <a:cubicBezTo>
                  <a:pt x="1721534" y="647841"/>
                  <a:pt x="1461873" y="606144"/>
                  <a:pt x="1360884" y="628650"/>
                </a:cubicBezTo>
                <a:cubicBezTo>
                  <a:pt x="1259895" y="651156"/>
                  <a:pt x="1012528" y="597716"/>
                  <a:pt x="870966" y="628650"/>
                </a:cubicBezTo>
                <a:cubicBezTo>
                  <a:pt x="729404" y="659584"/>
                  <a:pt x="621638" y="590304"/>
                  <a:pt x="471773" y="628650"/>
                </a:cubicBezTo>
                <a:cubicBezTo>
                  <a:pt x="321908" y="666996"/>
                  <a:pt x="233586" y="603164"/>
                  <a:pt x="0" y="628650"/>
                </a:cubicBezTo>
                <a:cubicBezTo>
                  <a:pt x="-4243" y="506966"/>
                  <a:pt x="16623" y="439480"/>
                  <a:pt x="0" y="314325"/>
                </a:cubicBezTo>
                <a:cubicBezTo>
                  <a:pt x="-16623" y="189170"/>
                  <a:pt x="24603" y="105294"/>
                  <a:pt x="0" y="0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200</a:t>
            </a:r>
          </a:p>
        </p:txBody>
      </p:sp>
      <p:sp>
        <p:nvSpPr>
          <p:cNvPr id="28" name="Textfeld 27">
            <a:hlinkClick r:id="rId22" action="ppaction://hlinksldjump"/>
            <a:extLst>
              <a:ext uri="{FF2B5EF4-FFF2-40B4-BE49-F238E27FC236}">
                <a16:creationId xmlns:a16="http://schemas.microsoft.com/office/drawing/2014/main" id="{46B092AE-C305-0A48-A119-6CBAEA2A91EA}"/>
              </a:ext>
            </a:extLst>
          </p:cNvPr>
          <p:cNvSpPr txBox="1"/>
          <p:nvPr/>
        </p:nvSpPr>
        <p:spPr>
          <a:xfrm>
            <a:off x="7589639" y="4784157"/>
            <a:ext cx="1814512" cy="628650"/>
          </a:xfrm>
          <a:custGeom>
            <a:avLst/>
            <a:gdLst>
              <a:gd name="connsiteX0" fmla="*/ 0 w 1814512"/>
              <a:gd name="connsiteY0" fmla="*/ 0 h 628650"/>
              <a:gd name="connsiteX1" fmla="*/ 435483 w 1814512"/>
              <a:gd name="connsiteY1" fmla="*/ 0 h 628650"/>
              <a:gd name="connsiteX2" fmla="*/ 889111 w 1814512"/>
              <a:gd name="connsiteY2" fmla="*/ 0 h 628650"/>
              <a:gd name="connsiteX3" fmla="*/ 1360884 w 1814512"/>
              <a:gd name="connsiteY3" fmla="*/ 0 h 628650"/>
              <a:gd name="connsiteX4" fmla="*/ 1814512 w 1814512"/>
              <a:gd name="connsiteY4" fmla="*/ 0 h 628650"/>
              <a:gd name="connsiteX5" fmla="*/ 1814512 w 1814512"/>
              <a:gd name="connsiteY5" fmla="*/ 320612 h 628650"/>
              <a:gd name="connsiteX6" fmla="*/ 1814512 w 1814512"/>
              <a:gd name="connsiteY6" fmla="*/ 628650 h 628650"/>
              <a:gd name="connsiteX7" fmla="*/ 1324594 w 1814512"/>
              <a:gd name="connsiteY7" fmla="*/ 628650 h 628650"/>
              <a:gd name="connsiteX8" fmla="*/ 834676 w 1814512"/>
              <a:gd name="connsiteY8" fmla="*/ 628650 h 628650"/>
              <a:gd name="connsiteX9" fmla="*/ 0 w 1814512"/>
              <a:gd name="connsiteY9" fmla="*/ 628650 h 628650"/>
              <a:gd name="connsiteX10" fmla="*/ 0 w 1814512"/>
              <a:gd name="connsiteY10" fmla="*/ 320612 h 628650"/>
              <a:gd name="connsiteX11" fmla="*/ 0 w 1814512"/>
              <a:gd name="connsiteY11" fmla="*/ 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14512" h="628650" fill="none" extrusionOk="0">
                <a:moveTo>
                  <a:pt x="0" y="0"/>
                </a:moveTo>
                <a:cubicBezTo>
                  <a:pt x="214144" y="-23938"/>
                  <a:pt x="326004" y="18822"/>
                  <a:pt x="435483" y="0"/>
                </a:cubicBezTo>
                <a:cubicBezTo>
                  <a:pt x="544962" y="-18822"/>
                  <a:pt x="791300" y="43986"/>
                  <a:pt x="889111" y="0"/>
                </a:cubicBezTo>
                <a:cubicBezTo>
                  <a:pt x="986922" y="-43986"/>
                  <a:pt x="1194393" y="40983"/>
                  <a:pt x="1360884" y="0"/>
                </a:cubicBezTo>
                <a:cubicBezTo>
                  <a:pt x="1527375" y="-40983"/>
                  <a:pt x="1723741" y="21791"/>
                  <a:pt x="1814512" y="0"/>
                </a:cubicBezTo>
                <a:cubicBezTo>
                  <a:pt x="1836714" y="84482"/>
                  <a:pt x="1787378" y="173360"/>
                  <a:pt x="1814512" y="320612"/>
                </a:cubicBezTo>
                <a:cubicBezTo>
                  <a:pt x="1841646" y="467864"/>
                  <a:pt x="1800049" y="547693"/>
                  <a:pt x="1814512" y="628650"/>
                </a:cubicBezTo>
                <a:cubicBezTo>
                  <a:pt x="1611681" y="629605"/>
                  <a:pt x="1459025" y="621949"/>
                  <a:pt x="1324594" y="628650"/>
                </a:cubicBezTo>
                <a:cubicBezTo>
                  <a:pt x="1190163" y="635351"/>
                  <a:pt x="1039870" y="579788"/>
                  <a:pt x="834676" y="628650"/>
                </a:cubicBezTo>
                <a:cubicBezTo>
                  <a:pt x="629482" y="677512"/>
                  <a:pt x="198686" y="592113"/>
                  <a:pt x="0" y="628650"/>
                </a:cubicBezTo>
                <a:cubicBezTo>
                  <a:pt x="-34998" y="530481"/>
                  <a:pt x="30877" y="473839"/>
                  <a:pt x="0" y="320612"/>
                </a:cubicBezTo>
                <a:cubicBezTo>
                  <a:pt x="-30877" y="167385"/>
                  <a:pt x="4320" y="81632"/>
                  <a:pt x="0" y="0"/>
                </a:cubicBezTo>
                <a:close/>
              </a:path>
              <a:path w="1814512" h="628650" stroke="0" extrusionOk="0">
                <a:moveTo>
                  <a:pt x="0" y="0"/>
                </a:moveTo>
                <a:cubicBezTo>
                  <a:pt x="167397" y="-31081"/>
                  <a:pt x="252990" y="45292"/>
                  <a:pt x="435483" y="0"/>
                </a:cubicBezTo>
                <a:cubicBezTo>
                  <a:pt x="617976" y="-45292"/>
                  <a:pt x="702502" y="19848"/>
                  <a:pt x="834676" y="0"/>
                </a:cubicBezTo>
                <a:cubicBezTo>
                  <a:pt x="966850" y="-19848"/>
                  <a:pt x="1182805" y="5051"/>
                  <a:pt x="1324594" y="0"/>
                </a:cubicBezTo>
                <a:cubicBezTo>
                  <a:pt x="1466383" y="-5051"/>
                  <a:pt x="1587079" y="48794"/>
                  <a:pt x="1814512" y="0"/>
                </a:cubicBezTo>
                <a:cubicBezTo>
                  <a:pt x="1817216" y="93967"/>
                  <a:pt x="1789918" y="205388"/>
                  <a:pt x="1814512" y="308039"/>
                </a:cubicBezTo>
                <a:cubicBezTo>
                  <a:pt x="1839106" y="410690"/>
                  <a:pt x="1789580" y="535477"/>
                  <a:pt x="1814512" y="628650"/>
                </a:cubicBezTo>
                <a:cubicBezTo>
                  <a:pt x="1721534" y="647841"/>
                  <a:pt x="1461873" y="606144"/>
                  <a:pt x="1360884" y="628650"/>
                </a:cubicBezTo>
                <a:cubicBezTo>
                  <a:pt x="1259895" y="651156"/>
                  <a:pt x="1012528" y="597716"/>
                  <a:pt x="870966" y="628650"/>
                </a:cubicBezTo>
                <a:cubicBezTo>
                  <a:pt x="729404" y="659584"/>
                  <a:pt x="621638" y="590304"/>
                  <a:pt x="471773" y="628650"/>
                </a:cubicBezTo>
                <a:cubicBezTo>
                  <a:pt x="321908" y="666996"/>
                  <a:pt x="233586" y="603164"/>
                  <a:pt x="0" y="628650"/>
                </a:cubicBezTo>
                <a:cubicBezTo>
                  <a:pt x="-4243" y="506966"/>
                  <a:pt x="16623" y="439480"/>
                  <a:pt x="0" y="314325"/>
                </a:cubicBezTo>
                <a:cubicBezTo>
                  <a:pt x="-16623" y="189170"/>
                  <a:pt x="24603" y="105294"/>
                  <a:pt x="0" y="0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200</a:t>
            </a:r>
          </a:p>
        </p:txBody>
      </p:sp>
      <p:sp>
        <p:nvSpPr>
          <p:cNvPr id="29" name="Textfeld 28">
            <a:hlinkClick r:id="rId23" action="ppaction://hlinksldjump"/>
            <a:extLst>
              <a:ext uri="{FF2B5EF4-FFF2-40B4-BE49-F238E27FC236}">
                <a16:creationId xmlns:a16="http://schemas.microsoft.com/office/drawing/2014/main" id="{1327D79A-D0A6-C340-8D3C-C97D18C65038}"/>
              </a:ext>
            </a:extLst>
          </p:cNvPr>
          <p:cNvSpPr txBox="1"/>
          <p:nvPr/>
        </p:nvSpPr>
        <p:spPr>
          <a:xfrm>
            <a:off x="10110786" y="4784155"/>
            <a:ext cx="1814512" cy="628651"/>
          </a:xfrm>
          <a:custGeom>
            <a:avLst/>
            <a:gdLst>
              <a:gd name="connsiteX0" fmla="*/ 0 w 1814512"/>
              <a:gd name="connsiteY0" fmla="*/ 0 h 628651"/>
              <a:gd name="connsiteX1" fmla="*/ 435483 w 1814512"/>
              <a:gd name="connsiteY1" fmla="*/ 0 h 628651"/>
              <a:gd name="connsiteX2" fmla="*/ 889111 w 1814512"/>
              <a:gd name="connsiteY2" fmla="*/ 0 h 628651"/>
              <a:gd name="connsiteX3" fmla="*/ 1360884 w 1814512"/>
              <a:gd name="connsiteY3" fmla="*/ 0 h 628651"/>
              <a:gd name="connsiteX4" fmla="*/ 1814512 w 1814512"/>
              <a:gd name="connsiteY4" fmla="*/ 0 h 628651"/>
              <a:gd name="connsiteX5" fmla="*/ 1814512 w 1814512"/>
              <a:gd name="connsiteY5" fmla="*/ 320612 h 628651"/>
              <a:gd name="connsiteX6" fmla="*/ 1814512 w 1814512"/>
              <a:gd name="connsiteY6" fmla="*/ 628651 h 628651"/>
              <a:gd name="connsiteX7" fmla="*/ 1324594 w 1814512"/>
              <a:gd name="connsiteY7" fmla="*/ 628651 h 628651"/>
              <a:gd name="connsiteX8" fmla="*/ 834676 w 1814512"/>
              <a:gd name="connsiteY8" fmla="*/ 628651 h 628651"/>
              <a:gd name="connsiteX9" fmla="*/ 0 w 1814512"/>
              <a:gd name="connsiteY9" fmla="*/ 628651 h 628651"/>
              <a:gd name="connsiteX10" fmla="*/ 0 w 1814512"/>
              <a:gd name="connsiteY10" fmla="*/ 320612 h 628651"/>
              <a:gd name="connsiteX11" fmla="*/ 0 w 1814512"/>
              <a:gd name="connsiteY11" fmla="*/ 0 h 628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14512" h="628651" fill="none" extrusionOk="0">
                <a:moveTo>
                  <a:pt x="0" y="0"/>
                </a:moveTo>
                <a:cubicBezTo>
                  <a:pt x="214144" y="-23938"/>
                  <a:pt x="326004" y="18822"/>
                  <a:pt x="435483" y="0"/>
                </a:cubicBezTo>
                <a:cubicBezTo>
                  <a:pt x="544962" y="-18822"/>
                  <a:pt x="791300" y="43986"/>
                  <a:pt x="889111" y="0"/>
                </a:cubicBezTo>
                <a:cubicBezTo>
                  <a:pt x="986922" y="-43986"/>
                  <a:pt x="1194393" y="40983"/>
                  <a:pt x="1360884" y="0"/>
                </a:cubicBezTo>
                <a:cubicBezTo>
                  <a:pt x="1527375" y="-40983"/>
                  <a:pt x="1723741" y="21791"/>
                  <a:pt x="1814512" y="0"/>
                </a:cubicBezTo>
                <a:cubicBezTo>
                  <a:pt x="1836714" y="84482"/>
                  <a:pt x="1787378" y="173360"/>
                  <a:pt x="1814512" y="320612"/>
                </a:cubicBezTo>
                <a:cubicBezTo>
                  <a:pt x="1841646" y="467864"/>
                  <a:pt x="1813702" y="544925"/>
                  <a:pt x="1814512" y="628651"/>
                </a:cubicBezTo>
                <a:cubicBezTo>
                  <a:pt x="1611681" y="629606"/>
                  <a:pt x="1459025" y="621950"/>
                  <a:pt x="1324594" y="628651"/>
                </a:cubicBezTo>
                <a:cubicBezTo>
                  <a:pt x="1190163" y="635352"/>
                  <a:pt x="1039870" y="579789"/>
                  <a:pt x="834676" y="628651"/>
                </a:cubicBezTo>
                <a:cubicBezTo>
                  <a:pt x="629482" y="677513"/>
                  <a:pt x="198686" y="592114"/>
                  <a:pt x="0" y="628651"/>
                </a:cubicBezTo>
                <a:cubicBezTo>
                  <a:pt x="-6556" y="539303"/>
                  <a:pt x="23739" y="392812"/>
                  <a:pt x="0" y="320612"/>
                </a:cubicBezTo>
                <a:cubicBezTo>
                  <a:pt x="-23739" y="248412"/>
                  <a:pt x="4320" y="81632"/>
                  <a:pt x="0" y="0"/>
                </a:cubicBezTo>
                <a:close/>
              </a:path>
              <a:path w="1814512" h="628651" stroke="0" extrusionOk="0">
                <a:moveTo>
                  <a:pt x="0" y="0"/>
                </a:moveTo>
                <a:cubicBezTo>
                  <a:pt x="167397" y="-31081"/>
                  <a:pt x="252990" y="45292"/>
                  <a:pt x="435483" y="0"/>
                </a:cubicBezTo>
                <a:cubicBezTo>
                  <a:pt x="617976" y="-45292"/>
                  <a:pt x="702502" y="19848"/>
                  <a:pt x="834676" y="0"/>
                </a:cubicBezTo>
                <a:cubicBezTo>
                  <a:pt x="966850" y="-19848"/>
                  <a:pt x="1182805" y="5051"/>
                  <a:pt x="1324594" y="0"/>
                </a:cubicBezTo>
                <a:cubicBezTo>
                  <a:pt x="1466383" y="-5051"/>
                  <a:pt x="1587079" y="48794"/>
                  <a:pt x="1814512" y="0"/>
                </a:cubicBezTo>
                <a:cubicBezTo>
                  <a:pt x="1817216" y="93967"/>
                  <a:pt x="1789918" y="205388"/>
                  <a:pt x="1814512" y="308039"/>
                </a:cubicBezTo>
                <a:cubicBezTo>
                  <a:pt x="1839106" y="410690"/>
                  <a:pt x="1794537" y="527386"/>
                  <a:pt x="1814512" y="628651"/>
                </a:cubicBezTo>
                <a:cubicBezTo>
                  <a:pt x="1721534" y="647842"/>
                  <a:pt x="1461873" y="606145"/>
                  <a:pt x="1360884" y="628651"/>
                </a:cubicBezTo>
                <a:cubicBezTo>
                  <a:pt x="1259895" y="651157"/>
                  <a:pt x="1012528" y="597717"/>
                  <a:pt x="870966" y="628651"/>
                </a:cubicBezTo>
                <a:cubicBezTo>
                  <a:pt x="729404" y="659585"/>
                  <a:pt x="621638" y="590305"/>
                  <a:pt x="471773" y="628651"/>
                </a:cubicBezTo>
                <a:cubicBezTo>
                  <a:pt x="321908" y="666997"/>
                  <a:pt x="233586" y="603165"/>
                  <a:pt x="0" y="628651"/>
                </a:cubicBezTo>
                <a:cubicBezTo>
                  <a:pt x="-4243" y="506967"/>
                  <a:pt x="16623" y="439481"/>
                  <a:pt x="0" y="314326"/>
                </a:cubicBezTo>
                <a:cubicBezTo>
                  <a:pt x="-16623" y="189171"/>
                  <a:pt x="19585" y="110581"/>
                  <a:pt x="0" y="0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200</a:t>
            </a:r>
          </a:p>
        </p:txBody>
      </p:sp>
      <p:sp>
        <p:nvSpPr>
          <p:cNvPr id="30" name="Textfeld 29">
            <a:hlinkClick r:id="rId24" action="ppaction://hlinksldjump"/>
            <a:extLst>
              <a:ext uri="{FF2B5EF4-FFF2-40B4-BE49-F238E27FC236}">
                <a16:creationId xmlns:a16="http://schemas.microsoft.com/office/drawing/2014/main" id="{6F364B45-FD0A-1F4D-8789-E6A17CD564E9}"/>
              </a:ext>
            </a:extLst>
          </p:cNvPr>
          <p:cNvSpPr txBox="1"/>
          <p:nvPr/>
        </p:nvSpPr>
        <p:spPr>
          <a:xfrm>
            <a:off x="266702" y="5960495"/>
            <a:ext cx="1814512" cy="628650"/>
          </a:xfrm>
          <a:custGeom>
            <a:avLst/>
            <a:gdLst>
              <a:gd name="connsiteX0" fmla="*/ 0 w 1814512"/>
              <a:gd name="connsiteY0" fmla="*/ 0 h 628650"/>
              <a:gd name="connsiteX1" fmla="*/ 435483 w 1814512"/>
              <a:gd name="connsiteY1" fmla="*/ 0 h 628650"/>
              <a:gd name="connsiteX2" fmla="*/ 889111 w 1814512"/>
              <a:gd name="connsiteY2" fmla="*/ 0 h 628650"/>
              <a:gd name="connsiteX3" fmla="*/ 1360884 w 1814512"/>
              <a:gd name="connsiteY3" fmla="*/ 0 h 628650"/>
              <a:gd name="connsiteX4" fmla="*/ 1814512 w 1814512"/>
              <a:gd name="connsiteY4" fmla="*/ 0 h 628650"/>
              <a:gd name="connsiteX5" fmla="*/ 1814512 w 1814512"/>
              <a:gd name="connsiteY5" fmla="*/ 320612 h 628650"/>
              <a:gd name="connsiteX6" fmla="*/ 1814512 w 1814512"/>
              <a:gd name="connsiteY6" fmla="*/ 628650 h 628650"/>
              <a:gd name="connsiteX7" fmla="*/ 1324594 w 1814512"/>
              <a:gd name="connsiteY7" fmla="*/ 628650 h 628650"/>
              <a:gd name="connsiteX8" fmla="*/ 834676 w 1814512"/>
              <a:gd name="connsiteY8" fmla="*/ 628650 h 628650"/>
              <a:gd name="connsiteX9" fmla="*/ 0 w 1814512"/>
              <a:gd name="connsiteY9" fmla="*/ 628650 h 628650"/>
              <a:gd name="connsiteX10" fmla="*/ 0 w 1814512"/>
              <a:gd name="connsiteY10" fmla="*/ 320612 h 628650"/>
              <a:gd name="connsiteX11" fmla="*/ 0 w 1814512"/>
              <a:gd name="connsiteY11" fmla="*/ 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14512" h="628650" fill="none" extrusionOk="0">
                <a:moveTo>
                  <a:pt x="0" y="0"/>
                </a:moveTo>
                <a:cubicBezTo>
                  <a:pt x="214144" y="-23938"/>
                  <a:pt x="326004" y="18822"/>
                  <a:pt x="435483" y="0"/>
                </a:cubicBezTo>
                <a:cubicBezTo>
                  <a:pt x="544962" y="-18822"/>
                  <a:pt x="791300" y="43986"/>
                  <a:pt x="889111" y="0"/>
                </a:cubicBezTo>
                <a:cubicBezTo>
                  <a:pt x="986922" y="-43986"/>
                  <a:pt x="1194393" y="40983"/>
                  <a:pt x="1360884" y="0"/>
                </a:cubicBezTo>
                <a:cubicBezTo>
                  <a:pt x="1527375" y="-40983"/>
                  <a:pt x="1723741" y="21791"/>
                  <a:pt x="1814512" y="0"/>
                </a:cubicBezTo>
                <a:cubicBezTo>
                  <a:pt x="1836714" y="84482"/>
                  <a:pt x="1787378" y="173360"/>
                  <a:pt x="1814512" y="320612"/>
                </a:cubicBezTo>
                <a:cubicBezTo>
                  <a:pt x="1841646" y="467864"/>
                  <a:pt x="1800049" y="547693"/>
                  <a:pt x="1814512" y="628650"/>
                </a:cubicBezTo>
                <a:cubicBezTo>
                  <a:pt x="1611681" y="629605"/>
                  <a:pt x="1459025" y="621949"/>
                  <a:pt x="1324594" y="628650"/>
                </a:cubicBezTo>
                <a:cubicBezTo>
                  <a:pt x="1190163" y="635351"/>
                  <a:pt x="1039870" y="579788"/>
                  <a:pt x="834676" y="628650"/>
                </a:cubicBezTo>
                <a:cubicBezTo>
                  <a:pt x="629482" y="677512"/>
                  <a:pt x="198686" y="592113"/>
                  <a:pt x="0" y="628650"/>
                </a:cubicBezTo>
                <a:cubicBezTo>
                  <a:pt x="-34998" y="530481"/>
                  <a:pt x="30877" y="473839"/>
                  <a:pt x="0" y="320612"/>
                </a:cubicBezTo>
                <a:cubicBezTo>
                  <a:pt x="-30877" y="167385"/>
                  <a:pt x="4320" y="81632"/>
                  <a:pt x="0" y="0"/>
                </a:cubicBezTo>
                <a:close/>
              </a:path>
              <a:path w="1814512" h="628650" stroke="0" extrusionOk="0">
                <a:moveTo>
                  <a:pt x="0" y="0"/>
                </a:moveTo>
                <a:cubicBezTo>
                  <a:pt x="167397" y="-31081"/>
                  <a:pt x="252990" y="45292"/>
                  <a:pt x="435483" y="0"/>
                </a:cubicBezTo>
                <a:cubicBezTo>
                  <a:pt x="617976" y="-45292"/>
                  <a:pt x="702502" y="19848"/>
                  <a:pt x="834676" y="0"/>
                </a:cubicBezTo>
                <a:cubicBezTo>
                  <a:pt x="966850" y="-19848"/>
                  <a:pt x="1182805" y="5051"/>
                  <a:pt x="1324594" y="0"/>
                </a:cubicBezTo>
                <a:cubicBezTo>
                  <a:pt x="1466383" y="-5051"/>
                  <a:pt x="1587079" y="48794"/>
                  <a:pt x="1814512" y="0"/>
                </a:cubicBezTo>
                <a:cubicBezTo>
                  <a:pt x="1817216" y="93967"/>
                  <a:pt x="1789918" y="205388"/>
                  <a:pt x="1814512" y="308039"/>
                </a:cubicBezTo>
                <a:cubicBezTo>
                  <a:pt x="1839106" y="410690"/>
                  <a:pt x="1789580" y="535477"/>
                  <a:pt x="1814512" y="628650"/>
                </a:cubicBezTo>
                <a:cubicBezTo>
                  <a:pt x="1721534" y="647841"/>
                  <a:pt x="1461873" y="606144"/>
                  <a:pt x="1360884" y="628650"/>
                </a:cubicBezTo>
                <a:cubicBezTo>
                  <a:pt x="1259895" y="651156"/>
                  <a:pt x="1012528" y="597716"/>
                  <a:pt x="870966" y="628650"/>
                </a:cubicBezTo>
                <a:cubicBezTo>
                  <a:pt x="729404" y="659584"/>
                  <a:pt x="621638" y="590304"/>
                  <a:pt x="471773" y="628650"/>
                </a:cubicBezTo>
                <a:cubicBezTo>
                  <a:pt x="321908" y="666996"/>
                  <a:pt x="233586" y="603164"/>
                  <a:pt x="0" y="628650"/>
                </a:cubicBezTo>
                <a:cubicBezTo>
                  <a:pt x="-4243" y="506966"/>
                  <a:pt x="16623" y="439480"/>
                  <a:pt x="0" y="314325"/>
                </a:cubicBezTo>
                <a:cubicBezTo>
                  <a:pt x="-16623" y="189170"/>
                  <a:pt x="24603" y="105294"/>
                  <a:pt x="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500</a:t>
            </a:r>
          </a:p>
        </p:txBody>
      </p:sp>
      <p:sp>
        <p:nvSpPr>
          <p:cNvPr id="32" name="Textfeld 31">
            <a:hlinkClick r:id="rId25" action="ppaction://hlinksldjump"/>
            <a:extLst>
              <a:ext uri="{FF2B5EF4-FFF2-40B4-BE49-F238E27FC236}">
                <a16:creationId xmlns:a16="http://schemas.microsoft.com/office/drawing/2014/main" id="{6B6A5C26-4F42-CC42-ABAA-32F262CC45AC}"/>
              </a:ext>
            </a:extLst>
          </p:cNvPr>
          <p:cNvSpPr txBox="1"/>
          <p:nvPr/>
        </p:nvSpPr>
        <p:spPr>
          <a:xfrm>
            <a:off x="2731296" y="5993836"/>
            <a:ext cx="1814512" cy="628650"/>
          </a:xfrm>
          <a:custGeom>
            <a:avLst/>
            <a:gdLst>
              <a:gd name="connsiteX0" fmla="*/ 0 w 1814512"/>
              <a:gd name="connsiteY0" fmla="*/ 0 h 628650"/>
              <a:gd name="connsiteX1" fmla="*/ 435483 w 1814512"/>
              <a:gd name="connsiteY1" fmla="*/ 0 h 628650"/>
              <a:gd name="connsiteX2" fmla="*/ 889111 w 1814512"/>
              <a:gd name="connsiteY2" fmla="*/ 0 h 628650"/>
              <a:gd name="connsiteX3" fmla="*/ 1360884 w 1814512"/>
              <a:gd name="connsiteY3" fmla="*/ 0 h 628650"/>
              <a:gd name="connsiteX4" fmla="*/ 1814512 w 1814512"/>
              <a:gd name="connsiteY4" fmla="*/ 0 h 628650"/>
              <a:gd name="connsiteX5" fmla="*/ 1814512 w 1814512"/>
              <a:gd name="connsiteY5" fmla="*/ 320612 h 628650"/>
              <a:gd name="connsiteX6" fmla="*/ 1814512 w 1814512"/>
              <a:gd name="connsiteY6" fmla="*/ 628650 h 628650"/>
              <a:gd name="connsiteX7" fmla="*/ 1324594 w 1814512"/>
              <a:gd name="connsiteY7" fmla="*/ 628650 h 628650"/>
              <a:gd name="connsiteX8" fmla="*/ 834676 w 1814512"/>
              <a:gd name="connsiteY8" fmla="*/ 628650 h 628650"/>
              <a:gd name="connsiteX9" fmla="*/ 0 w 1814512"/>
              <a:gd name="connsiteY9" fmla="*/ 628650 h 628650"/>
              <a:gd name="connsiteX10" fmla="*/ 0 w 1814512"/>
              <a:gd name="connsiteY10" fmla="*/ 320612 h 628650"/>
              <a:gd name="connsiteX11" fmla="*/ 0 w 1814512"/>
              <a:gd name="connsiteY11" fmla="*/ 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14512" h="628650" fill="none" extrusionOk="0">
                <a:moveTo>
                  <a:pt x="0" y="0"/>
                </a:moveTo>
                <a:cubicBezTo>
                  <a:pt x="214144" y="-23938"/>
                  <a:pt x="326004" y="18822"/>
                  <a:pt x="435483" y="0"/>
                </a:cubicBezTo>
                <a:cubicBezTo>
                  <a:pt x="544962" y="-18822"/>
                  <a:pt x="791300" y="43986"/>
                  <a:pt x="889111" y="0"/>
                </a:cubicBezTo>
                <a:cubicBezTo>
                  <a:pt x="986922" y="-43986"/>
                  <a:pt x="1194393" y="40983"/>
                  <a:pt x="1360884" y="0"/>
                </a:cubicBezTo>
                <a:cubicBezTo>
                  <a:pt x="1527375" y="-40983"/>
                  <a:pt x="1723741" y="21791"/>
                  <a:pt x="1814512" y="0"/>
                </a:cubicBezTo>
                <a:cubicBezTo>
                  <a:pt x="1836714" y="84482"/>
                  <a:pt x="1787378" y="173360"/>
                  <a:pt x="1814512" y="320612"/>
                </a:cubicBezTo>
                <a:cubicBezTo>
                  <a:pt x="1841646" y="467864"/>
                  <a:pt x="1800049" y="547693"/>
                  <a:pt x="1814512" y="628650"/>
                </a:cubicBezTo>
                <a:cubicBezTo>
                  <a:pt x="1611681" y="629605"/>
                  <a:pt x="1459025" y="621949"/>
                  <a:pt x="1324594" y="628650"/>
                </a:cubicBezTo>
                <a:cubicBezTo>
                  <a:pt x="1190163" y="635351"/>
                  <a:pt x="1039870" y="579788"/>
                  <a:pt x="834676" y="628650"/>
                </a:cubicBezTo>
                <a:cubicBezTo>
                  <a:pt x="629482" y="677512"/>
                  <a:pt x="198686" y="592113"/>
                  <a:pt x="0" y="628650"/>
                </a:cubicBezTo>
                <a:cubicBezTo>
                  <a:pt x="-34998" y="530481"/>
                  <a:pt x="30877" y="473839"/>
                  <a:pt x="0" y="320612"/>
                </a:cubicBezTo>
                <a:cubicBezTo>
                  <a:pt x="-30877" y="167385"/>
                  <a:pt x="4320" y="81632"/>
                  <a:pt x="0" y="0"/>
                </a:cubicBezTo>
                <a:close/>
              </a:path>
              <a:path w="1814512" h="628650" stroke="0" extrusionOk="0">
                <a:moveTo>
                  <a:pt x="0" y="0"/>
                </a:moveTo>
                <a:cubicBezTo>
                  <a:pt x="167397" y="-31081"/>
                  <a:pt x="252990" y="45292"/>
                  <a:pt x="435483" y="0"/>
                </a:cubicBezTo>
                <a:cubicBezTo>
                  <a:pt x="617976" y="-45292"/>
                  <a:pt x="702502" y="19848"/>
                  <a:pt x="834676" y="0"/>
                </a:cubicBezTo>
                <a:cubicBezTo>
                  <a:pt x="966850" y="-19848"/>
                  <a:pt x="1182805" y="5051"/>
                  <a:pt x="1324594" y="0"/>
                </a:cubicBezTo>
                <a:cubicBezTo>
                  <a:pt x="1466383" y="-5051"/>
                  <a:pt x="1587079" y="48794"/>
                  <a:pt x="1814512" y="0"/>
                </a:cubicBezTo>
                <a:cubicBezTo>
                  <a:pt x="1817216" y="93967"/>
                  <a:pt x="1789918" y="205388"/>
                  <a:pt x="1814512" y="308039"/>
                </a:cubicBezTo>
                <a:cubicBezTo>
                  <a:pt x="1839106" y="410690"/>
                  <a:pt x="1789580" y="535477"/>
                  <a:pt x="1814512" y="628650"/>
                </a:cubicBezTo>
                <a:cubicBezTo>
                  <a:pt x="1721534" y="647841"/>
                  <a:pt x="1461873" y="606144"/>
                  <a:pt x="1360884" y="628650"/>
                </a:cubicBezTo>
                <a:cubicBezTo>
                  <a:pt x="1259895" y="651156"/>
                  <a:pt x="1012528" y="597716"/>
                  <a:pt x="870966" y="628650"/>
                </a:cubicBezTo>
                <a:cubicBezTo>
                  <a:pt x="729404" y="659584"/>
                  <a:pt x="621638" y="590304"/>
                  <a:pt x="471773" y="628650"/>
                </a:cubicBezTo>
                <a:cubicBezTo>
                  <a:pt x="321908" y="666996"/>
                  <a:pt x="233586" y="603164"/>
                  <a:pt x="0" y="628650"/>
                </a:cubicBezTo>
                <a:cubicBezTo>
                  <a:pt x="-4243" y="506966"/>
                  <a:pt x="16623" y="439480"/>
                  <a:pt x="0" y="314325"/>
                </a:cubicBezTo>
                <a:cubicBezTo>
                  <a:pt x="-16623" y="189170"/>
                  <a:pt x="24603" y="105294"/>
                  <a:pt x="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500</a:t>
            </a:r>
          </a:p>
        </p:txBody>
      </p:sp>
      <p:sp>
        <p:nvSpPr>
          <p:cNvPr id="33" name="Textfeld 32">
            <a:hlinkClick r:id="rId26" action="ppaction://hlinksldjump"/>
            <a:extLst>
              <a:ext uri="{FF2B5EF4-FFF2-40B4-BE49-F238E27FC236}">
                <a16:creationId xmlns:a16="http://schemas.microsoft.com/office/drawing/2014/main" id="{8A6322EC-352E-ED42-9071-D60A546B3FD0}"/>
              </a:ext>
            </a:extLst>
          </p:cNvPr>
          <p:cNvSpPr txBox="1"/>
          <p:nvPr/>
        </p:nvSpPr>
        <p:spPr>
          <a:xfrm>
            <a:off x="5068492" y="5993836"/>
            <a:ext cx="1814512" cy="628650"/>
          </a:xfrm>
          <a:custGeom>
            <a:avLst/>
            <a:gdLst>
              <a:gd name="connsiteX0" fmla="*/ 0 w 1814512"/>
              <a:gd name="connsiteY0" fmla="*/ 0 h 628650"/>
              <a:gd name="connsiteX1" fmla="*/ 435483 w 1814512"/>
              <a:gd name="connsiteY1" fmla="*/ 0 h 628650"/>
              <a:gd name="connsiteX2" fmla="*/ 889111 w 1814512"/>
              <a:gd name="connsiteY2" fmla="*/ 0 h 628650"/>
              <a:gd name="connsiteX3" fmla="*/ 1360884 w 1814512"/>
              <a:gd name="connsiteY3" fmla="*/ 0 h 628650"/>
              <a:gd name="connsiteX4" fmla="*/ 1814512 w 1814512"/>
              <a:gd name="connsiteY4" fmla="*/ 0 h 628650"/>
              <a:gd name="connsiteX5" fmla="*/ 1814512 w 1814512"/>
              <a:gd name="connsiteY5" fmla="*/ 320612 h 628650"/>
              <a:gd name="connsiteX6" fmla="*/ 1814512 w 1814512"/>
              <a:gd name="connsiteY6" fmla="*/ 628650 h 628650"/>
              <a:gd name="connsiteX7" fmla="*/ 1324594 w 1814512"/>
              <a:gd name="connsiteY7" fmla="*/ 628650 h 628650"/>
              <a:gd name="connsiteX8" fmla="*/ 834676 w 1814512"/>
              <a:gd name="connsiteY8" fmla="*/ 628650 h 628650"/>
              <a:gd name="connsiteX9" fmla="*/ 0 w 1814512"/>
              <a:gd name="connsiteY9" fmla="*/ 628650 h 628650"/>
              <a:gd name="connsiteX10" fmla="*/ 0 w 1814512"/>
              <a:gd name="connsiteY10" fmla="*/ 320612 h 628650"/>
              <a:gd name="connsiteX11" fmla="*/ 0 w 1814512"/>
              <a:gd name="connsiteY11" fmla="*/ 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14512" h="628650" fill="none" extrusionOk="0">
                <a:moveTo>
                  <a:pt x="0" y="0"/>
                </a:moveTo>
                <a:cubicBezTo>
                  <a:pt x="214144" y="-23938"/>
                  <a:pt x="326004" y="18822"/>
                  <a:pt x="435483" y="0"/>
                </a:cubicBezTo>
                <a:cubicBezTo>
                  <a:pt x="544962" y="-18822"/>
                  <a:pt x="791300" y="43986"/>
                  <a:pt x="889111" y="0"/>
                </a:cubicBezTo>
                <a:cubicBezTo>
                  <a:pt x="986922" y="-43986"/>
                  <a:pt x="1194393" y="40983"/>
                  <a:pt x="1360884" y="0"/>
                </a:cubicBezTo>
                <a:cubicBezTo>
                  <a:pt x="1527375" y="-40983"/>
                  <a:pt x="1723741" y="21791"/>
                  <a:pt x="1814512" y="0"/>
                </a:cubicBezTo>
                <a:cubicBezTo>
                  <a:pt x="1836714" y="84482"/>
                  <a:pt x="1787378" y="173360"/>
                  <a:pt x="1814512" y="320612"/>
                </a:cubicBezTo>
                <a:cubicBezTo>
                  <a:pt x="1841646" y="467864"/>
                  <a:pt x="1800049" y="547693"/>
                  <a:pt x="1814512" y="628650"/>
                </a:cubicBezTo>
                <a:cubicBezTo>
                  <a:pt x="1611681" y="629605"/>
                  <a:pt x="1459025" y="621949"/>
                  <a:pt x="1324594" y="628650"/>
                </a:cubicBezTo>
                <a:cubicBezTo>
                  <a:pt x="1190163" y="635351"/>
                  <a:pt x="1039870" y="579788"/>
                  <a:pt x="834676" y="628650"/>
                </a:cubicBezTo>
                <a:cubicBezTo>
                  <a:pt x="629482" y="677512"/>
                  <a:pt x="198686" y="592113"/>
                  <a:pt x="0" y="628650"/>
                </a:cubicBezTo>
                <a:cubicBezTo>
                  <a:pt x="-34998" y="530481"/>
                  <a:pt x="30877" y="473839"/>
                  <a:pt x="0" y="320612"/>
                </a:cubicBezTo>
                <a:cubicBezTo>
                  <a:pt x="-30877" y="167385"/>
                  <a:pt x="4320" y="81632"/>
                  <a:pt x="0" y="0"/>
                </a:cubicBezTo>
                <a:close/>
              </a:path>
              <a:path w="1814512" h="628650" stroke="0" extrusionOk="0">
                <a:moveTo>
                  <a:pt x="0" y="0"/>
                </a:moveTo>
                <a:cubicBezTo>
                  <a:pt x="167397" y="-31081"/>
                  <a:pt x="252990" y="45292"/>
                  <a:pt x="435483" y="0"/>
                </a:cubicBezTo>
                <a:cubicBezTo>
                  <a:pt x="617976" y="-45292"/>
                  <a:pt x="702502" y="19848"/>
                  <a:pt x="834676" y="0"/>
                </a:cubicBezTo>
                <a:cubicBezTo>
                  <a:pt x="966850" y="-19848"/>
                  <a:pt x="1182805" y="5051"/>
                  <a:pt x="1324594" y="0"/>
                </a:cubicBezTo>
                <a:cubicBezTo>
                  <a:pt x="1466383" y="-5051"/>
                  <a:pt x="1587079" y="48794"/>
                  <a:pt x="1814512" y="0"/>
                </a:cubicBezTo>
                <a:cubicBezTo>
                  <a:pt x="1817216" y="93967"/>
                  <a:pt x="1789918" y="205388"/>
                  <a:pt x="1814512" y="308039"/>
                </a:cubicBezTo>
                <a:cubicBezTo>
                  <a:pt x="1839106" y="410690"/>
                  <a:pt x="1789580" y="535477"/>
                  <a:pt x="1814512" y="628650"/>
                </a:cubicBezTo>
                <a:cubicBezTo>
                  <a:pt x="1721534" y="647841"/>
                  <a:pt x="1461873" y="606144"/>
                  <a:pt x="1360884" y="628650"/>
                </a:cubicBezTo>
                <a:cubicBezTo>
                  <a:pt x="1259895" y="651156"/>
                  <a:pt x="1012528" y="597716"/>
                  <a:pt x="870966" y="628650"/>
                </a:cubicBezTo>
                <a:cubicBezTo>
                  <a:pt x="729404" y="659584"/>
                  <a:pt x="621638" y="590304"/>
                  <a:pt x="471773" y="628650"/>
                </a:cubicBezTo>
                <a:cubicBezTo>
                  <a:pt x="321908" y="666996"/>
                  <a:pt x="233586" y="603164"/>
                  <a:pt x="0" y="628650"/>
                </a:cubicBezTo>
                <a:cubicBezTo>
                  <a:pt x="-4243" y="506966"/>
                  <a:pt x="16623" y="439480"/>
                  <a:pt x="0" y="314325"/>
                </a:cubicBezTo>
                <a:cubicBezTo>
                  <a:pt x="-16623" y="189170"/>
                  <a:pt x="24603" y="105294"/>
                  <a:pt x="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500</a:t>
            </a:r>
          </a:p>
        </p:txBody>
      </p:sp>
      <p:sp>
        <p:nvSpPr>
          <p:cNvPr id="34" name="Textfeld 33">
            <a:hlinkClick r:id="rId27" action="ppaction://hlinksldjump"/>
            <a:extLst>
              <a:ext uri="{FF2B5EF4-FFF2-40B4-BE49-F238E27FC236}">
                <a16:creationId xmlns:a16="http://schemas.microsoft.com/office/drawing/2014/main" id="{6112B3E0-6EFC-6D4C-96EC-BCF789865AD2}"/>
              </a:ext>
            </a:extLst>
          </p:cNvPr>
          <p:cNvSpPr txBox="1"/>
          <p:nvPr/>
        </p:nvSpPr>
        <p:spPr>
          <a:xfrm>
            <a:off x="7589639" y="5993836"/>
            <a:ext cx="1814512" cy="628650"/>
          </a:xfrm>
          <a:custGeom>
            <a:avLst/>
            <a:gdLst>
              <a:gd name="connsiteX0" fmla="*/ 0 w 1814512"/>
              <a:gd name="connsiteY0" fmla="*/ 0 h 628650"/>
              <a:gd name="connsiteX1" fmla="*/ 435483 w 1814512"/>
              <a:gd name="connsiteY1" fmla="*/ 0 h 628650"/>
              <a:gd name="connsiteX2" fmla="*/ 889111 w 1814512"/>
              <a:gd name="connsiteY2" fmla="*/ 0 h 628650"/>
              <a:gd name="connsiteX3" fmla="*/ 1360884 w 1814512"/>
              <a:gd name="connsiteY3" fmla="*/ 0 h 628650"/>
              <a:gd name="connsiteX4" fmla="*/ 1814512 w 1814512"/>
              <a:gd name="connsiteY4" fmla="*/ 0 h 628650"/>
              <a:gd name="connsiteX5" fmla="*/ 1814512 w 1814512"/>
              <a:gd name="connsiteY5" fmla="*/ 320612 h 628650"/>
              <a:gd name="connsiteX6" fmla="*/ 1814512 w 1814512"/>
              <a:gd name="connsiteY6" fmla="*/ 628650 h 628650"/>
              <a:gd name="connsiteX7" fmla="*/ 1324594 w 1814512"/>
              <a:gd name="connsiteY7" fmla="*/ 628650 h 628650"/>
              <a:gd name="connsiteX8" fmla="*/ 834676 w 1814512"/>
              <a:gd name="connsiteY8" fmla="*/ 628650 h 628650"/>
              <a:gd name="connsiteX9" fmla="*/ 0 w 1814512"/>
              <a:gd name="connsiteY9" fmla="*/ 628650 h 628650"/>
              <a:gd name="connsiteX10" fmla="*/ 0 w 1814512"/>
              <a:gd name="connsiteY10" fmla="*/ 320612 h 628650"/>
              <a:gd name="connsiteX11" fmla="*/ 0 w 1814512"/>
              <a:gd name="connsiteY11" fmla="*/ 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14512" h="628650" fill="none" extrusionOk="0">
                <a:moveTo>
                  <a:pt x="0" y="0"/>
                </a:moveTo>
                <a:cubicBezTo>
                  <a:pt x="214144" y="-23938"/>
                  <a:pt x="326004" y="18822"/>
                  <a:pt x="435483" y="0"/>
                </a:cubicBezTo>
                <a:cubicBezTo>
                  <a:pt x="544962" y="-18822"/>
                  <a:pt x="791300" y="43986"/>
                  <a:pt x="889111" y="0"/>
                </a:cubicBezTo>
                <a:cubicBezTo>
                  <a:pt x="986922" y="-43986"/>
                  <a:pt x="1194393" y="40983"/>
                  <a:pt x="1360884" y="0"/>
                </a:cubicBezTo>
                <a:cubicBezTo>
                  <a:pt x="1527375" y="-40983"/>
                  <a:pt x="1723741" y="21791"/>
                  <a:pt x="1814512" y="0"/>
                </a:cubicBezTo>
                <a:cubicBezTo>
                  <a:pt x="1836714" y="84482"/>
                  <a:pt x="1787378" y="173360"/>
                  <a:pt x="1814512" y="320612"/>
                </a:cubicBezTo>
                <a:cubicBezTo>
                  <a:pt x="1841646" y="467864"/>
                  <a:pt x="1800049" y="547693"/>
                  <a:pt x="1814512" y="628650"/>
                </a:cubicBezTo>
                <a:cubicBezTo>
                  <a:pt x="1611681" y="629605"/>
                  <a:pt x="1459025" y="621949"/>
                  <a:pt x="1324594" y="628650"/>
                </a:cubicBezTo>
                <a:cubicBezTo>
                  <a:pt x="1190163" y="635351"/>
                  <a:pt x="1039870" y="579788"/>
                  <a:pt x="834676" y="628650"/>
                </a:cubicBezTo>
                <a:cubicBezTo>
                  <a:pt x="629482" y="677512"/>
                  <a:pt x="198686" y="592113"/>
                  <a:pt x="0" y="628650"/>
                </a:cubicBezTo>
                <a:cubicBezTo>
                  <a:pt x="-34998" y="530481"/>
                  <a:pt x="30877" y="473839"/>
                  <a:pt x="0" y="320612"/>
                </a:cubicBezTo>
                <a:cubicBezTo>
                  <a:pt x="-30877" y="167385"/>
                  <a:pt x="4320" y="81632"/>
                  <a:pt x="0" y="0"/>
                </a:cubicBezTo>
                <a:close/>
              </a:path>
              <a:path w="1814512" h="628650" stroke="0" extrusionOk="0">
                <a:moveTo>
                  <a:pt x="0" y="0"/>
                </a:moveTo>
                <a:cubicBezTo>
                  <a:pt x="167397" y="-31081"/>
                  <a:pt x="252990" y="45292"/>
                  <a:pt x="435483" y="0"/>
                </a:cubicBezTo>
                <a:cubicBezTo>
                  <a:pt x="617976" y="-45292"/>
                  <a:pt x="702502" y="19848"/>
                  <a:pt x="834676" y="0"/>
                </a:cubicBezTo>
                <a:cubicBezTo>
                  <a:pt x="966850" y="-19848"/>
                  <a:pt x="1182805" y="5051"/>
                  <a:pt x="1324594" y="0"/>
                </a:cubicBezTo>
                <a:cubicBezTo>
                  <a:pt x="1466383" y="-5051"/>
                  <a:pt x="1587079" y="48794"/>
                  <a:pt x="1814512" y="0"/>
                </a:cubicBezTo>
                <a:cubicBezTo>
                  <a:pt x="1817216" y="93967"/>
                  <a:pt x="1789918" y="205388"/>
                  <a:pt x="1814512" y="308039"/>
                </a:cubicBezTo>
                <a:cubicBezTo>
                  <a:pt x="1839106" y="410690"/>
                  <a:pt x="1789580" y="535477"/>
                  <a:pt x="1814512" y="628650"/>
                </a:cubicBezTo>
                <a:cubicBezTo>
                  <a:pt x="1721534" y="647841"/>
                  <a:pt x="1461873" y="606144"/>
                  <a:pt x="1360884" y="628650"/>
                </a:cubicBezTo>
                <a:cubicBezTo>
                  <a:pt x="1259895" y="651156"/>
                  <a:pt x="1012528" y="597716"/>
                  <a:pt x="870966" y="628650"/>
                </a:cubicBezTo>
                <a:cubicBezTo>
                  <a:pt x="729404" y="659584"/>
                  <a:pt x="621638" y="590304"/>
                  <a:pt x="471773" y="628650"/>
                </a:cubicBezTo>
                <a:cubicBezTo>
                  <a:pt x="321908" y="666996"/>
                  <a:pt x="233586" y="603164"/>
                  <a:pt x="0" y="628650"/>
                </a:cubicBezTo>
                <a:cubicBezTo>
                  <a:pt x="-4243" y="506966"/>
                  <a:pt x="16623" y="439480"/>
                  <a:pt x="0" y="314325"/>
                </a:cubicBezTo>
                <a:cubicBezTo>
                  <a:pt x="-16623" y="189170"/>
                  <a:pt x="24603" y="105294"/>
                  <a:pt x="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500</a:t>
            </a:r>
          </a:p>
        </p:txBody>
      </p:sp>
      <p:sp>
        <p:nvSpPr>
          <p:cNvPr id="35" name="Textfeld 34">
            <a:hlinkClick r:id="rId28" action="ppaction://hlinksldjump"/>
            <a:extLst>
              <a:ext uri="{FF2B5EF4-FFF2-40B4-BE49-F238E27FC236}">
                <a16:creationId xmlns:a16="http://schemas.microsoft.com/office/drawing/2014/main" id="{EDDE0EAD-8D04-7E48-A5EC-691356B68594}"/>
              </a:ext>
            </a:extLst>
          </p:cNvPr>
          <p:cNvSpPr txBox="1"/>
          <p:nvPr/>
        </p:nvSpPr>
        <p:spPr>
          <a:xfrm>
            <a:off x="10110786" y="5993836"/>
            <a:ext cx="1814512" cy="628650"/>
          </a:xfrm>
          <a:custGeom>
            <a:avLst/>
            <a:gdLst>
              <a:gd name="connsiteX0" fmla="*/ 0 w 1814512"/>
              <a:gd name="connsiteY0" fmla="*/ 0 h 628650"/>
              <a:gd name="connsiteX1" fmla="*/ 435483 w 1814512"/>
              <a:gd name="connsiteY1" fmla="*/ 0 h 628650"/>
              <a:gd name="connsiteX2" fmla="*/ 889111 w 1814512"/>
              <a:gd name="connsiteY2" fmla="*/ 0 h 628650"/>
              <a:gd name="connsiteX3" fmla="*/ 1360884 w 1814512"/>
              <a:gd name="connsiteY3" fmla="*/ 0 h 628650"/>
              <a:gd name="connsiteX4" fmla="*/ 1814512 w 1814512"/>
              <a:gd name="connsiteY4" fmla="*/ 0 h 628650"/>
              <a:gd name="connsiteX5" fmla="*/ 1814512 w 1814512"/>
              <a:gd name="connsiteY5" fmla="*/ 320612 h 628650"/>
              <a:gd name="connsiteX6" fmla="*/ 1814512 w 1814512"/>
              <a:gd name="connsiteY6" fmla="*/ 628650 h 628650"/>
              <a:gd name="connsiteX7" fmla="*/ 1324594 w 1814512"/>
              <a:gd name="connsiteY7" fmla="*/ 628650 h 628650"/>
              <a:gd name="connsiteX8" fmla="*/ 834676 w 1814512"/>
              <a:gd name="connsiteY8" fmla="*/ 628650 h 628650"/>
              <a:gd name="connsiteX9" fmla="*/ 0 w 1814512"/>
              <a:gd name="connsiteY9" fmla="*/ 628650 h 628650"/>
              <a:gd name="connsiteX10" fmla="*/ 0 w 1814512"/>
              <a:gd name="connsiteY10" fmla="*/ 320612 h 628650"/>
              <a:gd name="connsiteX11" fmla="*/ 0 w 1814512"/>
              <a:gd name="connsiteY11" fmla="*/ 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14512" h="628650" fill="none" extrusionOk="0">
                <a:moveTo>
                  <a:pt x="0" y="0"/>
                </a:moveTo>
                <a:cubicBezTo>
                  <a:pt x="214144" y="-23938"/>
                  <a:pt x="326004" y="18822"/>
                  <a:pt x="435483" y="0"/>
                </a:cubicBezTo>
                <a:cubicBezTo>
                  <a:pt x="544962" y="-18822"/>
                  <a:pt x="791300" y="43986"/>
                  <a:pt x="889111" y="0"/>
                </a:cubicBezTo>
                <a:cubicBezTo>
                  <a:pt x="986922" y="-43986"/>
                  <a:pt x="1194393" y="40983"/>
                  <a:pt x="1360884" y="0"/>
                </a:cubicBezTo>
                <a:cubicBezTo>
                  <a:pt x="1527375" y="-40983"/>
                  <a:pt x="1723741" y="21791"/>
                  <a:pt x="1814512" y="0"/>
                </a:cubicBezTo>
                <a:cubicBezTo>
                  <a:pt x="1836714" y="84482"/>
                  <a:pt x="1787378" y="173360"/>
                  <a:pt x="1814512" y="320612"/>
                </a:cubicBezTo>
                <a:cubicBezTo>
                  <a:pt x="1841646" y="467864"/>
                  <a:pt x="1800049" y="547693"/>
                  <a:pt x="1814512" y="628650"/>
                </a:cubicBezTo>
                <a:cubicBezTo>
                  <a:pt x="1611681" y="629605"/>
                  <a:pt x="1459025" y="621949"/>
                  <a:pt x="1324594" y="628650"/>
                </a:cubicBezTo>
                <a:cubicBezTo>
                  <a:pt x="1190163" y="635351"/>
                  <a:pt x="1039870" y="579788"/>
                  <a:pt x="834676" y="628650"/>
                </a:cubicBezTo>
                <a:cubicBezTo>
                  <a:pt x="629482" y="677512"/>
                  <a:pt x="198686" y="592113"/>
                  <a:pt x="0" y="628650"/>
                </a:cubicBezTo>
                <a:cubicBezTo>
                  <a:pt x="-34998" y="530481"/>
                  <a:pt x="30877" y="473839"/>
                  <a:pt x="0" y="320612"/>
                </a:cubicBezTo>
                <a:cubicBezTo>
                  <a:pt x="-30877" y="167385"/>
                  <a:pt x="4320" y="81632"/>
                  <a:pt x="0" y="0"/>
                </a:cubicBezTo>
                <a:close/>
              </a:path>
              <a:path w="1814512" h="628650" stroke="0" extrusionOk="0">
                <a:moveTo>
                  <a:pt x="0" y="0"/>
                </a:moveTo>
                <a:cubicBezTo>
                  <a:pt x="167397" y="-31081"/>
                  <a:pt x="252990" y="45292"/>
                  <a:pt x="435483" y="0"/>
                </a:cubicBezTo>
                <a:cubicBezTo>
                  <a:pt x="617976" y="-45292"/>
                  <a:pt x="702502" y="19848"/>
                  <a:pt x="834676" y="0"/>
                </a:cubicBezTo>
                <a:cubicBezTo>
                  <a:pt x="966850" y="-19848"/>
                  <a:pt x="1182805" y="5051"/>
                  <a:pt x="1324594" y="0"/>
                </a:cubicBezTo>
                <a:cubicBezTo>
                  <a:pt x="1466383" y="-5051"/>
                  <a:pt x="1587079" y="48794"/>
                  <a:pt x="1814512" y="0"/>
                </a:cubicBezTo>
                <a:cubicBezTo>
                  <a:pt x="1817216" y="93967"/>
                  <a:pt x="1789918" y="205388"/>
                  <a:pt x="1814512" y="308039"/>
                </a:cubicBezTo>
                <a:cubicBezTo>
                  <a:pt x="1839106" y="410690"/>
                  <a:pt x="1789580" y="535477"/>
                  <a:pt x="1814512" y="628650"/>
                </a:cubicBezTo>
                <a:cubicBezTo>
                  <a:pt x="1721534" y="647841"/>
                  <a:pt x="1461873" y="606144"/>
                  <a:pt x="1360884" y="628650"/>
                </a:cubicBezTo>
                <a:cubicBezTo>
                  <a:pt x="1259895" y="651156"/>
                  <a:pt x="1012528" y="597716"/>
                  <a:pt x="870966" y="628650"/>
                </a:cubicBezTo>
                <a:cubicBezTo>
                  <a:pt x="729404" y="659584"/>
                  <a:pt x="621638" y="590304"/>
                  <a:pt x="471773" y="628650"/>
                </a:cubicBezTo>
                <a:cubicBezTo>
                  <a:pt x="321908" y="666996"/>
                  <a:pt x="233586" y="603164"/>
                  <a:pt x="0" y="628650"/>
                </a:cubicBezTo>
                <a:cubicBezTo>
                  <a:pt x="-4243" y="506966"/>
                  <a:pt x="16623" y="439480"/>
                  <a:pt x="0" y="314325"/>
                </a:cubicBezTo>
                <a:cubicBezTo>
                  <a:pt x="-16623" y="189170"/>
                  <a:pt x="24603" y="105294"/>
                  <a:pt x="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500</a:t>
            </a:r>
          </a:p>
        </p:txBody>
      </p:sp>
    </p:spTree>
    <p:extLst>
      <p:ext uri="{BB962C8B-B14F-4D97-AF65-F5344CB8AC3E}">
        <p14:creationId xmlns:p14="http://schemas.microsoft.com/office/powerpoint/2010/main" val="280045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698 0.35445" pathEditMode="relative" ptsTypes="AA">
                                      <p:cBhvr>
                                        <p:cTn id="6" dur="3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30000" fill="hold"/>
                                        <p:tgtEl>
                                          <p:spTgt spid="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 7.40741E-7 L 0 0 " pathEditMode="relative" rAng="0" ptsTypes="AA">
                                      <p:cBhvr>
                                        <p:cTn id="11" dur="3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12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" presetClass="emph" presetSubtype="0" accel="50000" decel="5000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Scale>
                                      <p:cBhvr>
                                        <p:cTn id="13" dur="30000" fill="hold"/>
                                        <p:tgtEl>
                                          <p:spTgt spid="36"/>
                                        </p:tgtEl>
                                      </p:cBhvr>
                                      <p:by x="150000" y="15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50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" pathEditMode="relative" ptsTypes="AA">
                                      <p:cBhvr>
                                        <p:cTn id="16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BC093A-45B5-3841-85B9-32E92C772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Kategorie </a:t>
            </a:r>
            <a:r>
              <a:rPr lang="de-DE" dirty="0" smtClean="0">
                <a:latin typeface="NEKONEKO" panose="02000603000000000000" pitchFamily="2" charset="0"/>
                <a:ea typeface="NEKONEKO" panose="02000603000000000000" pitchFamily="2" charset="0"/>
              </a:rPr>
              <a:t>4 – 100 </a:t>
            </a:r>
            <a:endParaRPr lang="de-DE" dirty="0">
              <a:latin typeface="NEKONEKO" panose="02000603000000000000" pitchFamily="2" charset="0"/>
              <a:ea typeface="NEKONEKO" panose="02000603000000000000" pitchFamily="2" charset="0"/>
            </a:endParaRPr>
          </a:p>
        </p:txBody>
      </p:sp>
      <p:sp>
        <p:nvSpPr>
          <p:cNvPr id="4" name="Textfeld 3">
            <a:hlinkClick r:id="rId2" action="ppaction://hlinksldjump"/>
            <a:extLst>
              <a:ext uri="{FF2B5EF4-FFF2-40B4-BE49-F238E27FC236}">
                <a16:creationId xmlns:a16="http://schemas.microsoft.com/office/drawing/2014/main" id="{C14B8F21-BCAC-DB4B-977E-8F9F5CF32130}"/>
              </a:ext>
            </a:extLst>
          </p:cNvPr>
          <p:cNvSpPr txBox="1"/>
          <p:nvPr/>
        </p:nvSpPr>
        <p:spPr>
          <a:xfrm>
            <a:off x="10953135" y="6488668"/>
            <a:ext cx="1238865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>
                <a:latin typeface="+mj-lt"/>
              </a:rPr>
              <a:t>Zurück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865A7F19-4A7C-B947-8457-418B0AA584DE}"/>
              </a:ext>
            </a:extLst>
          </p:cNvPr>
          <p:cNvSpPr txBox="1">
            <a:spLocks/>
          </p:cNvSpPr>
          <p:nvPr/>
        </p:nvSpPr>
        <p:spPr>
          <a:xfrm>
            <a:off x="838200" y="2162048"/>
            <a:ext cx="10515600" cy="197827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smtClean="0">
                <a:latin typeface="+mj-lt"/>
              </a:rPr>
              <a:t>Frage oder Aufgabe</a:t>
            </a:r>
            <a:endParaRPr lang="de-D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1185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BC093A-45B5-3841-85B9-32E92C772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Kategorie </a:t>
            </a:r>
            <a:r>
              <a:rPr lang="de-DE" dirty="0" smtClean="0">
                <a:latin typeface="NEKONEKO" panose="02000603000000000000" pitchFamily="2" charset="0"/>
                <a:ea typeface="NEKONEKO" panose="02000603000000000000" pitchFamily="2" charset="0"/>
              </a:rPr>
              <a:t>4 – 200</a:t>
            </a:r>
            <a:endParaRPr lang="de-DE" dirty="0">
              <a:latin typeface="NEKONEKO" panose="02000603000000000000" pitchFamily="2" charset="0"/>
              <a:ea typeface="NEKONEKO" panose="02000603000000000000" pitchFamily="2" charset="0"/>
            </a:endParaRPr>
          </a:p>
        </p:txBody>
      </p:sp>
      <p:sp>
        <p:nvSpPr>
          <p:cNvPr id="4" name="Textfeld 3">
            <a:hlinkClick r:id="rId2" action="ppaction://hlinksldjump"/>
            <a:extLst>
              <a:ext uri="{FF2B5EF4-FFF2-40B4-BE49-F238E27FC236}">
                <a16:creationId xmlns:a16="http://schemas.microsoft.com/office/drawing/2014/main" id="{C14B8F21-BCAC-DB4B-977E-8F9F5CF32130}"/>
              </a:ext>
            </a:extLst>
          </p:cNvPr>
          <p:cNvSpPr txBox="1"/>
          <p:nvPr/>
        </p:nvSpPr>
        <p:spPr>
          <a:xfrm>
            <a:off x="10953135" y="6488668"/>
            <a:ext cx="1238865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>
                <a:latin typeface="+mj-lt"/>
              </a:rPr>
              <a:t>Zurück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865A7F19-4A7C-B947-8457-418B0AA58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46935"/>
          </a:xfrm>
          <a:solidFill>
            <a:schemeClr val="bg1"/>
          </a:solidFill>
        </p:spPr>
        <p:txBody>
          <a:bodyPr anchor="ctr" anchorCtr="0"/>
          <a:lstStyle/>
          <a:p>
            <a:pPr marL="0" indent="0" algn="ctr">
              <a:buNone/>
            </a:pPr>
            <a:r>
              <a:rPr lang="de-DE" dirty="0" smtClean="0">
                <a:latin typeface="+mj-lt"/>
              </a:rPr>
              <a:t>Frage oder Aufgabe</a:t>
            </a:r>
            <a:endParaRPr lang="de-D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6351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BC093A-45B5-3841-85B9-32E92C772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Kategorie </a:t>
            </a:r>
            <a:r>
              <a:rPr lang="de-DE" dirty="0" smtClean="0">
                <a:latin typeface="NEKONEKO" panose="02000603000000000000" pitchFamily="2" charset="0"/>
                <a:ea typeface="NEKONEKO" panose="02000603000000000000" pitchFamily="2" charset="0"/>
              </a:rPr>
              <a:t>4 – 500</a:t>
            </a:r>
            <a:endParaRPr lang="de-DE" dirty="0">
              <a:latin typeface="NEKONEKO" panose="02000603000000000000" pitchFamily="2" charset="0"/>
              <a:ea typeface="NEKONEKO" panose="02000603000000000000" pitchFamily="2" charset="0"/>
            </a:endParaRPr>
          </a:p>
        </p:txBody>
      </p:sp>
      <p:sp>
        <p:nvSpPr>
          <p:cNvPr id="4" name="Textfeld 3">
            <a:hlinkClick r:id="rId2" action="ppaction://hlinksldjump"/>
            <a:extLst>
              <a:ext uri="{FF2B5EF4-FFF2-40B4-BE49-F238E27FC236}">
                <a16:creationId xmlns:a16="http://schemas.microsoft.com/office/drawing/2014/main" id="{C14B8F21-BCAC-DB4B-977E-8F9F5CF32130}"/>
              </a:ext>
            </a:extLst>
          </p:cNvPr>
          <p:cNvSpPr txBox="1"/>
          <p:nvPr/>
        </p:nvSpPr>
        <p:spPr>
          <a:xfrm>
            <a:off x="10953135" y="6488668"/>
            <a:ext cx="1238865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>
                <a:latin typeface="+mj-lt"/>
              </a:rPr>
              <a:t>Zurück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865A7F19-4A7C-B947-8457-418B0AA58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2048"/>
            <a:ext cx="10515600" cy="1978279"/>
          </a:xfrm>
          <a:solidFill>
            <a:schemeClr val="bg1"/>
          </a:solidFill>
        </p:spPr>
        <p:txBody>
          <a:bodyPr anchor="ctr" anchorCtr="0"/>
          <a:lstStyle/>
          <a:p>
            <a:pPr marL="0" indent="0" algn="ctr">
              <a:buNone/>
            </a:pPr>
            <a:r>
              <a:rPr lang="de-DE" dirty="0" smtClean="0">
                <a:latin typeface="+mj-lt"/>
              </a:rPr>
              <a:t>Frage oder Aufgabe</a:t>
            </a:r>
            <a:endParaRPr lang="de-D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54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0BA215-D742-2846-A9A4-575B5B47F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NEKONEKO" panose="02000603000000000000" pitchFamily="2" charset="0"/>
                <a:ea typeface="NEKONEKO" panose="02000603000000000000" pitchFamily="2" charset="0"/>
              </a:rPr>
              <a:t>Kategorie 5 – 50 </a:t>
            </a:r>
            <a:endParaRPr lang="de-DE" dirty="0">
              <a:latin typeface="NEKONEKO" panose="02000603000000000000" pitchFamily="2" charset="0"/>
              <a:ea typeface="NEKONEKO" panose="02000603000000000000" pitchFamily="2" charset="0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8BA2F50D-3CEA-6B40-8EA9-3F0617ED7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05127"/>
          </a:xfrm>
          <a:solidFill>
            <a:schemeClr val="bg1"/>
          </a:solidFill>
        </p:spPr>
        <p:txBody>
          <a:bodyPr anchor="ctr" anchorCtr="0"/>
          <a:lstStyle/>
          <a:p>
            <a:pPr marL="0" indent="0" algn="ctr">
              <a:buNone/>
            </a:pPr>
            <a:r>
              <a:rPr lang="de-DE" dirty="0" smtClean="0">
                <a:latin typeface="+mj-lt"/>
              </a:rPr>
              <a:t>Frage oder Aufgabe</a:t>
            </a:r>
            <a:endParaRPr lang="de-DE" dirty="0">
              <a:latin typeface="+mj-lt"/>
            </a:endParaRPr>
          </a:p>
        </p:txBody>
      </p:sp>
      <p:sp>
        <p:nvSpPr>
          <p:cNvPr id="5" name="Textfeld 4">
            <a:hlinkClick r:id="rId3" action="ppaction://hlinksldjump"/>
            <a:extLst>
              <a:ext uri="{FF2B5EF4-FFF2-40B4-BE49-F238E27FC236}">
                <a16:creationId xmlns:a16="http://schemas.microsoft.com/office/drawing/2014/main" id="{9BDEC6CF-3295-B64C-B6B9-17F7A6E82806}"/>
              </a:ext>
            </a:extLst>
          </p:cNvPr>
          <p:cNvSpPr txBox="1"/>
          <p:nvPr/>
        </p:nvSpPr>
        <p:spPr>
          <a:xfrm>
            <a:off x="10953135" y="6488668"/>
            <a:ext cx="1238865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>
                <a:latin typeface="+mj-lt"/>
              </a:rPr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3798664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0BA215-D742-2846-A9A4-575B5B47F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Kategorie 5 </a:t>
            </a:r>
            <a:r>
              <a:rPr lang="de-DE" dirty="0" smtClean="0">
                <a:latin typeface="NEKONEKO" panose="02000603000000000000" pitchFamily="2" charset="0"/>
                <a:ea typeface="NEKONEKO" panose="02000603000000000000" pitchFamily="2" charset="0"/>
              </a:rPr>
              <a:t>– </a:t>
            </a:r>
            <a:r>
              <a:rPr lang="de-DE" dirty="0" smtClean="0">
                <a:latin typeface="NEKONEKO" panose="02000603000000000000" pitchFamily="2" charset="0"/>
                <a:ea typeface="NEKONEKO" panose="02000603000000000000" pitchFamily="2" charset="0"/>
              </a:rPr>
              <a:t>75 </a:t>
            </a:r>
            <a:endParaRPr lang="de-DE" dirty="0">
              <a:latin typeface="NEKONEKO" panose="02000603000000000000" pitchFamily="2" charset="0"/>
              <a:ea typeface="NEKONEKO" panose="02000603000000000000" pitchFamily="2" charset="0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8BA2F50D-3CEA-6B40-8EA9-3F0617ED7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05127"/>
          </a:xfrm>
          <a:solidFill>
            <a:schemeClr val="bg1"/>
          </a:solidFill>
        </p:spPr>
        <p:txBody>
          <a:bodyPr anchor="ctr" anchorCtr="0"/>
          <a:lstStyle/>
          <a:p>
            <a:pPr marL="0" indent="0" algn="ctr">
              <a:buNone/>
            </a:pPr>
            <a:r>
              <a:rPr lang="de-DE" dirty="0" smtClean="0">
                <a:latin typeface="+mj-lt"/>
              </a:rPr>
              <a:t>Frage oder Aufgabe</a:t>
            </a:r>
            <a:endParaRPr lang="de-DE" dirty="0">
              <a:latin typeface="+mj-lt"/>
            </a:endParaRPr>
          </a:p>
        </p:txBody>
      </p:sp>
      <p:sp>
        <p:nvSpPr>
          <p:cNvPr id="5" name="Textfeld 4">
            <a:hlinkClick r:id="rId3" action="ppaction://hlinksldjump"/>
            <a:extLst>
              <a:ext uri="{FF2B5EF4-FFF2-40B4-BE49-F238E27FC236}">
                <a16:creationId xmlns:a16="http://schemas.microsoft.com/office/drawing/2014/main" id="{9BDEC6CF-3295-B64C-B6B9-17F7A6E82806}"/>
              </a:ext>
            </a:extLst>
          </p:cNvPr>
          <p:cNvSpPr txBox="1"/>
          <p:nvPr/>
        </p:nvSpPr>
        <p:spPr>
          <a:xfrm>
            <a:off x="10953135" y="6488668"/>
            <a:ext cx="1238865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>
                <a:latin typeface="+mj-lt"/>
              </a:rPr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299943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0BA215-D742-2846-A9A4-575B5B47F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NEKONEKO" panose="02000603000000000000" pitchFamily="2" charset="0"/>
                <a:ea typeface="NEKONEKO" panose="02000603000000000000" pitchFamily="2" charset="0"/>
              </a:rPr>
              <a:t>Kategorie </a:t>
            </a:r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5 </a:t>
            </a:r>
            <a:r>
              <a:rPr lang="de-DE" dirty="0" smtClean="0">
                <a:latin typeface="NEKONEKO" panose="02000603000000000000" pitchFamily="2" charset="0"/>
                <a:ea typeface="NEKONEKO" panose="02000603000000000000" pitchFamily="2" charset="0"/>
              </a:rPr>
              <a:t>– </a:t>
            </a:r>
            <a:r>
              <a:rPr lang="de-DE" dirty="0" smtClean="0">
                <a:latin typeface="NEKONEKO" panose="02000603000000000000" pitchFamily="2" charset="0"/>
                <a:ea typeface="NEKONEKO" panose="02000603000000000000" pitchFamily="2" charset="0"/>
              </a:rPr>
              <a:t>100 </a:t>
            </a:r>
            <a:endParaRPr lang="de-DE" dirty="0">
              <a:latin typeface="NEKONEKO" panose="02000603000000000000" pitchFamily="2" charset="0"/>
              <a:ea typeface="NEKONEKO" panose="02000603000000000000" pitchFamily="2" charset="0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8BA2F50D-3CEA-6B40-8EA9-3F0617ED7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05127"/>
          </a:xfrm>
          <a:solidFill>
            <a:schemeClr val="bg1"/>
          </a:solidFill>
        </p:spPr>
        <p:txBody>
          <a:bodyPr anchor="ctr" anchorCtr="0"/>
          <a:lstStyle/>
          <a:p>
            <a:pPr marL="0" indent="0" algn="ctr">
              <a:buNone/>
            </a:pPr>
            <a:r>
              <a:rPr lang="de-DE" dirty="0" smtClean="0">
                <a:latin typeface="+mj-lt"/>
              </a:rPr>
              <a:t>Frage oder Aufgabe</a:t>
            </a:r>
            <a:endParaRPr lang="de-DE" dirty="0">
              <a:latin typeface="+mj-lt"/>
            </a:endParaRPr>
          </a:p>
        </p:txBody>
      </p:sp>
      <p:sp>
        <p:nvSpPr>
          <p:cNvPr id="5" name="Textfeld 4">
            <a:hlinkClick r:id="rId3" action="ppaction://hlinksldjump"/>
            <a:extLst>
              <a:ext uri="{FF2B5EF4-FFF2-40B4-BE49-F238E27FC236}">
                <a16:creationId xmlns:a16="http://schemas.microsoft.com/office/drawing/2014/main" id="{9BDEC6CF-3295-B64C-B6B9-17F7A6E82806}"/>
              </a:ext>
            </a:extLst>
          </p:cNvPr>
          <p:cNvSpPr txBox="1"/>
          <p:nvPr/>
        </p:nvSpPr>
        <p:spPr>
          <a:xfrm>
            <a:off x="10953135" y="6488668"/>
            <a:ext cx="1238865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>
                <a:latin typeface="+mj-lt"/>
              </a:rPr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324145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0BA215-D742-2846-A9A4-575B5B47F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Kategorie 5 </a:t>
            </a:r>
            <a:r>
              <a:rPr lang="de-DE" dirty="0" smtClean="0">
                <a:latin typeface="NEKONEKO" panose="02000603000000000000" pitchFamily="2" charset="0"/>
                <a:ea typeface="NEKONEKO" panose="02000603000000000000" pitchFamily="2" charset="0"/>
              </a:rPr>
              <a:t>– </a:t>
            </a:r>
            <a:r>
              <a:rPr lang="de-DE" dirty="0" smtClean="0">
                <a:latin typeface="NEKONEKO" panose="02000603000000000000" pitchFamily="2" charset="0"/>
                <a:ea typeface="NEKONEKO" panose="02000603000000000000" pitchFamily="2" charset="0"/>
              </a:rPr>
              <a:t>200 </a:t>
            </a:r>
            <a:endParaRPr lang="de-DE" dirty="0">
              <a:latin typeface="NEKONEKO" panose="02000603000000000000" pitchFamily="2" charset="0"/>
              <a:ea typeface="NEKONEKO" panose="02000603000000000000" pitchFamily="2" charset="0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8BA2F50D-3CEA-6B40-8EA9-3F0617ED7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05127"/>
          </a:xfrm>
          <a:solidFill>
            <a:schemeClr val="bg1"/>
          </a:solidFill>
        </p:spPr>
        <p:txBody>
          <a:bodyPr anchor="ctr" anchorCtr="0"/>
          <a:lstStyle/>
          <a:p>
            <a:pPr marL="0" indent="0" algn="ctr">
              <a:buNone/>
            </a:pPr>
            <a:r>
              <a:rPr lang="de-DE" dirty="0" smtClean="0">
                <a:latin typeface="+mj-lt"/>
              </a:rPr>
              <a:t>Frage oder Aufgabe</a:t>
            </a:r>
            <a:endParaRPr lang="de-DE" dirty="0">
              <a:latin typeface="+mj-lt"/>
            </a:endParaRPr>
          </a:p>
        </p:txBody>
      </p:sp>
      <p:sp>
        <p:nvSpPr>
          <p:cNvPr id="5" name="Textfeld 4">
            <a:hlinkClick r:id="rId3" action="ppaction://hlinksldjump"/>
            <a:extLst>
              <a:ext uri="{FF2B5EF4-FFF2-40B4-BE49-F238E27FC236}">
                <a16:creationId xmlns:a16="http://schemas.microsoft.com/office/drawing/2014/main" id="{9BDEC6CF-3295-B64C-B6B9-17F7A6E82806}"/>
              </a:ext>
            </a:extLst>
          </p:cNvPr>
          <p:cNvSpPr txBox="1"/>
          <p:nvPr/>
        </p:nvSpPr>
        <p:spPr>
          <a:xfrm>
            <a:off x="10953135" y="6488668"/>
            <a:ext cx="1238865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>
                <a:latin typeface="+mj-lt"/>
              </a:rPr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345545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0BA215-D742-2846-A9A4-575B5B47F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Kategorie 5 </a:t>
            </a:r>
            <a:r>
              <a:rPr lang="de-DE" dirty="0" smtClean="0">
                <a:latin typeface="NEKONEKO" panose="02000603000000000000" pitchFamily="2" charset="0"/>
                <a:ea typeface="NEKONEKO" panose="02000603000000000000" pitchFamily="2" charset="0"/>
              </a:rPr>
              <a:t>– </a:t>
            </a:r>
            <a:r>
              <a:rPr lang="de-DE" dirty="0" smtClean="0">
                <a:latin typeface="NEKONEKO" panose="02000603000000000000" pitchFamily="2" charset="0"/>
                <a:ea typeface="NEKONEKO" panose="02000603000000000000" pitchFamily="2" charset="0"/>
              </a:rPr>
              <a:t>500 </a:t>
            </a:r>
            <a:endParaRPr lang="de-DE" dirty="0">
              <a:latin typeface="NEKONEKO" panose="02000603000000000000" pitchFamily="2" charset="0"/>
              <a:ea typeface="NEKONEKO" panose="02000603000000000000" pitchFamily="2" charset="0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8BA2F50D-3CEA-6B40-8EA9-3F0617ED7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05127"/>
          </a:xfrm>
          <a:solidFill>
            <a:schemeClr val="bg1"/>
          </a:solidFill>
        </p:spPr>
        <p:txBody>
          <a:bodyPr anchor="ctr" anchorCtr="0"/>
          <a:lstStyle/>
          <a:p>
            <a:pPr marL="0" indent="0" algn="ctr">
              <a:buNone/>
            </a:pPr>
            <a:r>
              <a:rPr lang="de-DE" dirty="0" smtClean="0">
                <a:latin typeface="+mj-lt"/>
              </a:rPr>
              <a:t>Frage oder Aufgabe</a:t>
            </a:r>
            <a:endParaRPr lang="de-DE" dirty="0">
              <a:latin typeface="+mj-lt"/>
            </a:endParaRPr>
          </a:p>
        </p:txBody>
      </p:sp>
      <p:sp>
        <p:nvSpPr>
          <p:cNvPr id="5" name="Textfeld 4">
            <a:hlinkClick r:id="rId3" action="ppaction://hlinksldjump"/>
            <a:extLst>
              <a:ext uri="{FF2B5EF4-FFF2-40B4-BE49-F238E27FC236}">
                <a16:creationId xmlns:a16="http://schemas.microsoft.com/office/drawing/2014/main" id="{9BDEC6CF-3295-B64C-B6B9-17F7A6E82806}"/>
              </a:ext>
            </a:extLst>
          </p:cNvPr>
          <p:cNvSpPr txBox="1"/>
          <p:nvPr/>
        </p:nvSpPr>
        <p:spPr>
          <a:xfrm>
            <a:off x="10953135" y="6488668"/>
            <a:ext cx="1238865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>
                <a:latin typeface="+mj-lt"/>
              </a:rPr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157446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6F80D7-66B4-274F-8E92-D33F258E6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NEKONEKO" panose="02000603000000000000" pitchFamily="2" charset="0"/>
                <a:ea typeface="NEKONEKO" panose="02000603000000000000" pitchFamily="2" charset="0"/>
              </a:rPr>
              <a:t>Kategorie 1 – </a:t>
            </a:r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50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B9BD00E-E173-8B4B-9394-F1646037D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4027"/>
            <a:ext cx="10515600" cy="1929946"/>
          </a:xfrm>
          <a:solidFill>
            <a:schemeClr val="bg1"/>
          </a:solidFill>
        </p:spPr>
        <p:txBody>
          <a:bodyPr anchor="ctr" anchorCtr="0"/>
          <a:lstStyle/>
          <a:p>
            <a:pPr marL="0" indent="0" algn="ctr">
              <a:buNone/>
            </a:pPr>
            <a:r>
              <a:rPr lang="de-DE" dirty="0" smtClean="0">
                <a:latin typeface="+mj-lt"/>
              </a:rPr>
              <a:t>Frage, </a:t>
            </a:r>
            <a:r>
              <a:rPr lang="de-DE" dirty="0" smtClean="0">
                <a:latin typeface="+mj-lt"/>
              </a:rPr>
              <a:t>z.B.:</a:t>
            </a:r>
          </a:p>
          <a:p>
            <a:pPr marL="0" indent="0" algn="ctr">
              <a:buNone/>
            </a:pPr>
            <a:r>
              <a:rPr lang="de-DE" dirty="0" smtClean="0">
                <a:latin typeface="+mj-lt"/>
              </a:rPr>
              <a:t>Wer </a:t>
            </a:r>
            <a:r>
              <a:rPr lang="de-DE" dirty="0">
                <a:latin typeface="+mj-lt"/>
              </a:rPr>
              <a:t>ordnete die Volkszählung an, wegen der Maria und Joseph nach Bethlehem reisten?</a:t>
            </a:r>
          </a:p>
        </p:txBody>
      </p:sp>
      <p:sp>
        <p:nvSpPr>
          <p:cNvPr id="4" name="Textfeld 3">
            <a:hlinkClick r:id="rId2" action="ppaction://hlinksldjump"/>
            <a:extLst>
              <a:ext uri="{FF2B5EF4-FFF2-40B4-BE49-F238E27FC236}">
                <a16:creationId xmlns:a16="http://schemas.microsoft.com/office/drawing/2014/main" id="{1107C9D2-A097-F14F-9CFC-6C4A4BC8E6AE}"/>
              </a:ext>
            </a:extLst>
          </p:cNvPr>
          <p:cNvSpPr txBox="1"/>
          <p:nvPr/>
        </p:nvSpPr>
        <p:spPr>
          <a:xfrm>
            <a:off x="10953135" y="6488668"/>
            <a:ext cx="1238865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>
                <a:latin typeface="+mj-lt"/>
              </a:rPr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16306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6F80D7-66B4-274F-8E92-D33F258E6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Kategorie 1– </a:t>
            </a:r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75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B9BD00E-E173-8B4B-9394-F1646037D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4027"/>
            <a:ext cx="10515600" cy="1929946"/>
          </a:xfrm>
          <a:solidFill>
            <a:schemeClr val="bg1"/>
          </a:solidFill>
        </p:spPr>
        <p:txBody>
          <a:bodyPr anchor="ctr" anchorCtr="0"/>
          <a:lstStyle/>
          <a:p>
            <a:pPr marL="0" indent="0" algn="ctr">
              <a:buNone/>
            </a:pPr>
            <a:r>
              <a:rPr lang="de-DE" dirty="0">
                <a:latin typeface="+mj-lt"/>
              </a:rPr>
              <a:t>Knecht Ruprecht ist…</a:t>
            </a:r>
          </a:p>
        </p:txBody>
      </p:sp>
      <p:sp>
        <p:nvSpPr>
          <p:cNvPr id="4" name="Textfeld 3">
            <a:hlinkClick r:id="rId2" action="ppaction://hlinksldjump"/>
            <a:extLst>
              <a:ext uri="{FF2B5EF4-FFF2-40B4-BE49-F238E27FC236}">
                <a16:creationId xmlns:a16="http://schemas.microsoft.com/office/drawing/2014/main" id="{1107C9D2-A097-F14F-9CFC-6C4A4BC8E6AE}"/>
              </a:ext>
            </a:extLst>
          </p:cNvPr>
          <p:cNvSpPr txBox="1"/>
          <p:nvPr/>
        </p:nvSpPr>
        <p:spPr>
          <a:xfrm>
            <a:off x="10953135" y="6488668"/>
            <a:ext cx="1238865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>
                <a:latin typeface="+mj-lt"/>
              </a:rPr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103422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6F80D7-66B4-274F-8E92-D33F258E6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Kategorie </a:t>
            </a:r>
            <a:r>
              <a:rPr lang="de-DE" dirty="0" smtClean="0">
                <a:latin typeface="NEKONEKO" panose="02000603000000000000" pitchFamily="2" charset="0"/>
                <a:ea typeface="NEKONEKO" panose="02000603000000000000" pitchFamily="2" charset="0"/>
              </a:rPr>
              <a:t>1 – </a:t>
            </a:r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100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B9BD00E-E173-8B4B-9394-F1646037D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4027"/>
            <a:ext cx="10515600" cy="1929946"/>
          </a:xfrm>
          <a:solidFill>
            <a:schemeClr val="bg1"/>
          </a:solidFill>
        </p:spPr>
        <p:txBody>
          <a:bodyPr anchor="ctr" anchorCtr="0"/>
          <a:lstStyle/>
          <a:p>
            <a:pPr marL="0" indent="0" algn="ctr">
              <a:buNone/>
            </a:pPr>
            <a:r>
              <a:rPr lang="de-DE" dirty="0">
                <a:latin typeface="+mj-lt"/>
              </a:rPr>
              <a:t>Welche Tiere sind laut </a:t>
            </a:r>
            <a:r>
              <a:rPr lang="de-DE" u="sng" dirty="0">
                <a:latin typeface="+mj-lt"/>
              </a:rPr>
              <a:t>biblischer</a:t>
            </a:r>
            <a:r>
              <a:rPr lang="de-DE" dirty="0">
                <a:latin typeface="+mj-lt"/>
              </a:rPr>
              <a:t> Weihnachtsgeschichte Zeugen der Geburt Jesu?</a:t>
            </a:r>
          </a:p>
        </p:txBody>
      </p:sp>
      <p:sp>
        <p:nvSpPr>
          <p:cNvPr id="4" name="Textfeld 3">
            <a:hlinkClick r:id="rId2" action="ppaction://hlinksldjump"/>
            <a:extLst>
              <a:ext uri="{FF2B5EF4-FFF2-40B4-BE49-F238E27FC236}">
                <a16:creationId xmlns:a16="http://schemas.microsoft.com/office/drawing/2014/main" id="{1107C9D2-A097-F14F-9CFC-6C4A4BC8E6AE}"/>
              </a:ext>
            </a:extLst>
          </p:cNvPr>
          <p:cNvSpPr txBox="1"/>
          <p:nvPr/>
        </p:nvSpPr>
        <p:spPr>
          <a:xfrm>
            <a:off x="10953135" y="6488668"/>
            <a:ext cx="1238865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>
                <a:latin typeface="+mj-lt"/>
              </a:rPr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369618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6F80D7-66B4-274F-8E92-D33F258E6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Kategorie </a:t>
            </a:r>
            <a:r>
              <a:rPr lang="de-DE" dirty="0" smtClean="0">
                <a:latin typeface="NEKONEKO" panose="02000603000000000000" pitchFamily="2" charset="0"/>
                <a:ea typeface="NEKONEKO" panose="02000603000000000000" pitchFamily="2" charset="0"/>
              </a:rPr>
              <a:t>1 – </a:t>
            </a:r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200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B9BD00E-E173-8B4B-9394-F1646037D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4027"/>
            <a:ext cx="10515600" cy="1929946"/>
          </a:xfrm>
          <a:solidFill>
            <a:schemeClr val="bg1"/>
          </a:solidFill>
        </p:spPr>
        <p:txBody>
          <a:bodyPr anchor="ctr" anchorCtr="0"/>
          <a:lstStyle/>
          <a:p>
            <a:pPr marL="0" indent="0" algn="ctr">
              <a:buNone/>
            </a:pPr>
            <a:r>
              <a:rPr lang="de-DE" dirty="0">
                <a:latin typeface="+mj-lt"/>
              </a:rPr>
              <a:t>Wie viele Kerzen hatte der Adventskranz bei seiner Erfindung?</a:t>
            </a:r>
          </a:p>
        </p:txBody>
      </p:sp>
      <p:sp>
        <p:nvSpPr>
          <p:cNvPr id="4" name="Textfeld 3">
            <a:hlinkClick r:id="rId3" action="ppaction://hlinksldjump"/>
            <a:extLst>
              <a:ext uri="{FF2B5EF4-FFF2-40B4-BE49-F238E27FC236}">
                <a16:creationId xmlns:a16="http://schemas.microsoft.com/office/drawing/2014/main" id="{1107C9D2-A097-F14F-9CFC-6C4A4BC8E6AE}"/>
              </a:ext>
            </a:extLst>
          </p:cNvPr>
          <p:cNvSpPr txBox="1"/>
          <p:nvPr/>
        </p:nvSpPr>
        <p:spPr>
          <a:xfrm>
            <a:off x="10953135" y="6488668"/>
            <a:ext cx="1238865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>
                <a:latin typeface="+mj-lt"/>
              </a:rPr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416241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6F80D7-66B4-274F-8E92-D33F258E6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Kategorie </a:t>
            </a:r>
            <a:r>
              <a:rPr lang="de-DE" dirty="0" smtClean="0">
                <a:latin typeface="NEKONEKO" panose="02000603000000000000" pitchFamily="2" charset="0"/>
                <a:ea typeface="NEKONEKO" panose="02000603000000000000" pitchFamily="2" charset="0"/>
              </a:rPr>
              <a:t>1 – </a:t>
            </a:r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500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B9BD00E-E173-8B4B-9394-F1646037D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4027"/>
            <a:ext cx="10515600" cy="1929946"/>
          </a:xfrm>
          <a:solidFill>
            <a:schemeClr val="bg1"/>
          </a:solidFill>
        </p:spPr>
        <p:txBody>
          <a:bodyPr anchor="ctr" anchorCtr="0"/>
          <a:lstStyle/>
          <a:p>
            <a:pPr marL="0" indent="0" algn="ctr">
              <a:buNone/>
            </a:pPr>
            <a:r>
              <a:rPr lang="de-DE" dirty="0">
                <a:latin typeface="+mj-lt"/>
              </a:rPr>
              <a:t>Wie viele Nadeln hat ein durchschnittlicher Weihnachtsbaum (etwa 1,70 groß)?</a:t>
            </a:r>
          </a:p>
        </p:txBody>
      </p:sp>
      <p:sp>
        <p:nvSpPr>
          <p:cNvPr id="4" name="Textfeld 3">
            <a:hlinkClick r:id="rId3" action="ppaction://hlinksldjump"/>
            <a:extLst>
              <a:ext uri="{FF2B5EF4-FFF2-40B4-BE49-F238E27FC236}">
                <a16:creationId xmlns:a16="http://schemas.microsoft.com/office/drawing/2014/main" id="{1107C9D2-A097-F14F-9CFC-6C4A4BC8E6AE}"/>
              </a:ext>
            </a:extLst>
          </p:cNvPr>
          <p:cNvSpPr txBox="1"/>
          <p:nvPr/>
        </p:nvSpPr>
        <p:spPr>
          <a:xfrm>
            <a:off x="10953135" y="6488668"/>
            <a:ext cx="1238865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>
                <a:latin typeface="+mj-lt"/>
              </a:rPr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137600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0B6630-4E06-4C4C-935D-609BB1E30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 smtClean="0">
                <a:latin typeface="NEKONEKO" panose="02000603000000000000" pitchFamily="2" charset="0"/>
                <a:ea typeface="NEKONEKO" panose="02000603000000000000" pitchFamily="2" charset="0"/>
              </a:rPr>
              <a:t>Kategorie 2 – 50 </a:t>
            </a:r>
            <a:endParaRPr lang="de-DE" sz="4000" dirty="0">
              <a:latin typeface="NEKONEKO" panose="02000603000000000000" pitchFamily="2" charset="0"/>
              <a:ea typeface="NEKONEKO" panose="02000603000000000000" pitchFamily="2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E31279-D9F3-6748-94A3-4AC08798B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41343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>
                <a:latin typeface="NEKONEKO" panose="02000603000000000000" pitchFamily="2" charset="0"/>
                <a:ea typeface="NEKONEKO" panose="02000603000000000000" pitchFamily="2" charset="0"/>
              </a:rPr>
              <a:t>z.B. Von </a:t>
            </a:r>
            <a:r>
              <a:rPr lang="de-DE" dirty="0">
                <a:latin typeface="NEKONEKO" panose="02000603000000000000" pitchFamily="2" charset="0"/>
                <a:ea typeface="NEKONEKO" panose="02000603000000000000" pitchFamily="2" charset="0"/>
              </a:rPr>
              <a:t>wem ist dieser Song und wie heißt er?</a:t>
            </a:r>
            <a:endParaRPr lang="de-DE" dirty="0"/>
          </a:p>
        </p:txBody>
      </p:sp>
      <p:sp>
        <p:nvSpPr>
          <p:cNvPr id="4" name="Textfeld 3">
            <a:hlinkClick r:id="rId2" action="ppaction://hlinksldjump"/>
            <a:extLst>
              <a:ext uri="{FF2B5EF4-FFF2-40B4-BE49-F238E27FC236}">
                <a16:creationId xmlns:a16="http://schemas.microsoft.com/office/drawing/2014/main" id="{15DB7DBE-7E96-D949-A060-933EB8E50882}"/>
              </a:ext>
            </a:extLst>
          </p:cNvPr>
          <p:cNvSpPr txBox="1"/>
          <p:nvPr/>
        </p:nvSpPr>
        <p:spPr>
          <a:xfrm>
            <a:off x="10953135" y="6488668"/>
            <a:ext cx="1238865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>
                <a:latin typeface="+mj-lt"/>
              </a:rPr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1001227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0B6630-4E06-4C4C-935D-609BB1E30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>
                <a:latin typeface="NEKONEKO" panose="02000603000000000000" pitchFamily="2" charset="0"/>
                <a:ea typeface="NEKONEKO" panose="02000603000000000000" pitchFamily="2" charset="0"/>
              </a:rPr>
              <a:t>Kategorie 2 – </a:t>
            </a:r>
            <a:r>
              <a:rPr lang="de-DE" sz="4000" dirty="0" smtClean="0">
                <a:latin typeface="NEKONEKO" panose="02000603000000000000" pitchFamily="2" charset="0"/>
                <a:ea typeface="NEKONEKO" panose="02000603000000000000" pitchFamily="2" charset="0"/>
              </a:rPr>
              <a:t>75</a:t>
            </a:r>
            <a:endParaRPr lang="de-DE" sz="4000" dirty="0">
              <a:latin typeface="NEKONEKO" panose="02000603000000000000" pitchFamily="2" charset="0"/>
              <a:ea typeface="NEKONEKO" panose="02000603000000000000" pitchFamily="2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E31279-D9F3-6748-94A3-4AC08798B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41343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Textfeld 3">
            <a:hlinkClick r:id="rId2" action="ppaction://hlinksldjump"/>
            <a:extLst>
              <a:ext uri="{FF2B5EF4-FFF2-40B4-BE49-F238E27FC236}">
                <a16:creationId xmlns:a16="http://schemas.microsoft.com/office/drawing/2014/main" id="{15DB7DBE-7E96-D949-A060-933EB8E50882}"/>
              </a:ext>
            </a:extLst>
          </p:cNvPr>
          <p:cNvSpPr txBox="1"/>
          <p:nvPr/>
        </p:nvSpPr>
        <p:spPr>
          <a:xfrm>
            <a:off x="10953135" y="6488668"/>
            <a:ext cx="1238865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>
                <a:latin typeface="+mj-lt"/>
              </a:rPr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331305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362</Words>
  <Application>Microsoft Office PowerPoint</Application>
  <PresentationFormat>Breitbild</PresentationFormat>
  <Paragraphs>127</Paragraphs>
  <Slides>27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NEKONEKO</vt:lpstr>
      <vt:lpstr>Office</vt:lpstr>
      <vt:lpstr>Jeopardy</vt:lpstr>
      <vt:lpstr>PowerPoint-Präsentation</vt:lpstr>
      <vt:lpstr>Kategorie 1 – 50 </vt:lpstr>
      <vt:lpstr>Kategorie 1– 75 </vt:lpstr>
      <vt:lpstr>Kategorie 1 – 100 </vt:lpstr>
      <vt:lpstr>Kategorie 1 – 200 </vt:lpstr>
      <vt:lpstr>Kategorie 1 – 500 </vt:lpstr>
      <vt:lpstr>Kategorie 2 – 50 </vt:lpstr>
      <vt:lpstr>Kategorie 2 – 75</vt:lpstr>
      <vt:lpstr>Kategorie 2 – 100</vt:lpstr>
      <vt:lpstr>Kategorie 2 – 200</vt:lpstr>
      <vt:lpstr>Kategorie 2 – 500</vt:lpstr>
      <vt:lpstr>Kategorie 3 – 50 </vt:lpstr>
      <vt:lpstr>Kategorie 3 – 75 </vt:lpstr>
      <vt:lpstr>Kategorie 3 – 100 </vt:lpstr>
      <vt:lpstr>Kategorie 3 – 200 </vt:lpstr>
      <vt:lpstr>Kategorie 3 – 500  </vt:lpstr>
      <vt:lpstr>Kategorie 4 – 50 </vt:lpstr>
      <vt:lpstr>Kategorie 4 – 75  </vt:lpstr>
      <vt:lpstr>Kategorie 4 – 100 </vt:lpstr>
      <vt:lpstr>Kategorie 4 – 200</vt:lpstr>
      <vt:lpstr>Kategorie 4 – 500</vt:lpstr>
      <vt:lpstr>Kategorie 5 – 50 </vt:lpstr>
      <vt:lpstr>Kategorie 5 – 75 </vt:lpstr>
      <vt:lpstr>Kategorie 5 – 100 </vt:lpstr>
      <vt:lpstr>Kategorie 5 – 200 </vt:lpstr>
      <vt:lpstr>Kategorie 5 – 500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Anna-Lisa Lukannek</dc:creator>
  <cp:lastModifiedBy>Lukannek, Anna-Lisa</cp:lastModifiedBy>
  <cp:revision>6</cp:revision>
  <dcterms:created xsi:type="dcterms:W3CDTF">2021-12-21T12:26:25Z</dcterms:created>
  <dcterms:modified xsi:type="dcterms:W3CDTF">2022-05-05T10:16:09Z</dcterms:modified>
</cp:coreProperties>
</file>